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0.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11.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9.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8" r:id="rId4"/>
    <p:sldMasterId id="2147483659" r:id="rId5"/>
    <p:sldMasterId id="2147483660" r:id="rId6"/>
    <p:sldMasterId id="2147483661" r:id="rId7"/>
    <p:sldMasterId id="2147483662" r:id="rId8"/>
    <p:sldMasterId id="2147483663" r:id="rId9"/>
    <p:sldMasterId id="2147483664" r:id="rId10"/>
    <p:sldMasterId id="2147483665" r:id="rId11"/>
    <p:sldMasterId id="2147483666" r:id="rId12"/>
    <p:sldMasterId id="2147483667" r:id="rId13"/>
  </p:sldMasterIdLst>
  <p:notesMasterIdLst>
    <p:notesMasterId r:id="rId14"/>
  </p:notesMasterIdLst>
  <p:sldIdLst>
    <p:sldId id="256" r:id="rId15"/>
    <p:sldId id="257" r:id="rId16"/>
    <p:sldId id="258" r:id="rId17"/>
    <p:sldId id="259" r:id="rId18"/>
    <p:sldId id="260" r:id="rId19"/>
    <p:sldId id="261" r:id="rId20"/>
    <p:sldId id="262" r:id="rId21"/>
    <p:sldId id="263" r:id="rId22"/>
    <p:sldId id="264" r:id="rId23"/>
    <p:sldId id="265" r:id="rId24"/>
    <p:sldId id="266" r:id="rId25"/>
    <p:sldId id="267" r:id="rId26"/>
    <p:sldId id="268" r:id="rId27"/>
    <p:sldId id="269" r:id="rId28"/>
    <p:sldId id="270" r:id="rId29"/>
  </p:sldIdLst>
  <p:sldSz cy="6858000" cx="9144000"/>
  <p:notesSz cx="6888150" cy="9677400"/>
  <p:embeddedFontLst>
    <p:embeddedFont>
      <p:font typeface="Arial Narrow"/>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540CDEB0-48D8-433F-9908-F2E7EBDC0978}">
  <a:tblStyle styleId="{540CDEB0-48D8-433F-9908-F2E7EBDC0978}"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6.xml"/><Relationship Id="rId22" Type="http://schemas.openxmlformats.org/officeDocument/2006/relationships/slide" Target="slides/slide8.xml"/><Relationship Id="rId21" Type="http://schemas.openxmlformats.org/officeDocument/2006/relationships/slide" Target="slides/slide7.xml"/><Relationship Id="rId24" Type="http://schemas.openxmlformats.org/officeDocument/2006/relationships/slide" Target="slides/slide10.xml"/><Relationship Id="rId23" Type="http://schemas.openxmlformats.org/officeDocument/2006/relationships/slide" Target="slides/slide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2.xml"/><Relationship Id="rId25" Type="http://schemas.openxmlformats.org/officeDocument/2006/relationships/slide" Target="slides/slide11.xml"/><Relationship Id="rId28" Type="http://schemas.openxmlformats.org/officeDocument/2006/relationships/slide" Target="slides/slide14.xml"/><Relationship Id="rId27" Type="http://schemas.openxmlformats.org/officeDocument/2006/relationships/slide" Target="slides/slide13.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15.xml"/><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font" Target="fonts/ArialNarrow-bold.fntdata"/><Relationship Id="rId30" Type="http://schemas.openxmlformats.org/officeDocument/2006/relationships/font" Target="fonts/ArialNarrow-regular.fntdata"/><Relationship Id="rId11" Type="http://schemas.openxmlformats.org/officeDocument/2006/relationships/slideMaster" Target="slideMasters/slideMaster8.xml"/><Relationship Id="rId33" Type="http://schemas.openxmlformats.org/officeDocument/2006/relationships/font" Target="fonts/ArialNarrow-boldItalic.fntdata"/><Relationship Id="rId10" Type="http://schemas.openxmlformats.org/officeDocument/2006/relationships/slideMaster" Target="slideMasters/slideMaster7.xml"/><Relationship Id="rId32" Type="http://schemas.openxmlformats.org/officeDocument/2006/relationships/font" Target="fonts/ArialNarrow-italic.fntdata"/><Relationship Id="rId13" Type="http://schemas.openxmlformats.org/officeDocument/2006/relationships/slideMaster" Target="slideMasters/slideMaster10.xml"/><Relationship Id="rId12" Type="http://schemas.openxmlformats.org/officeDocument/2006/relationships/slideMaster" Target="slideMasters/slideMaster9.xml"/><Relationship Id="rId15" Type="http://schemas.openxmlformats.org/officeDocument/2006/relationships/slide" Target="slides/slide1.xml"/><Relationship Id="rId14" Type="http://schemas.openxmlformats.org/officeDocument/2006/relationships/notesMaster" Target="notesMasters/notesMaster1.xml"/><Relationship Id="rId17" Type="http://schemas.openxmlformats.org/officeDocument/2006/relationships/slide" Target="slides/slide3.xml"/><Relationship Id="rId16" Type="http://schemas.openxmlformats.org/officeDocument/2006/relationships/slide" Target="slides/slide2.xml"/><Relationship Id="rId19" Type="http://schemas.openxmlformats.org/officeDocument/2006/relationships/slide" Target="slides/slide5.xml"/><Relationship Id="rId1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 name="Shape 2"/>
        <p:cNvGrpSpPr/>
        <p:nvPr/>
      </p:nvGrpSpPr>
      <p:grpSpPr>
        <a:xfrm>
          <a:off x="0" y="0"/>
          <a:ext cx="0" cy="0"/>
          <a:chOff x="0" y="0"/>
          <a:chExt cx="0" cy="0"/>
        </a:xfrm>
      </p:grpSpPr>
      <p:sp>
        <p:nvSpPr>
          <p:cNvPr id="3" name="Shape 3"/>
          <p:cNvSpPr txBox="1"/>
          <p:nvPr>
            <p:ph idx="2" type="hdr"/>
          </p:nvPr>
        </p:nvSpPr>
        <p:spPr>
          <a:xfrm>
            <a:off x="0" y="0"/>
            <a:ext cx="2986087" cy="481012"/>
          </a:xfrm>
          <a:prstGeom prst="rect">
            <a:avLst/>
          </a:prstGeom>
          <a:noFill/>
          <a:ln>
            <a:noFill/>
          </a:ln>
        </p:spPr>
        <p:txBody>
          <a:bodyPr anchorCtr="0" anchor="ctr" bIns="91425" lIns="91425" spcFirstLastPara="1" rIns="91425" wrap="square" tIns="91425"/>
          <a:lstStyle>
            <a:lvl1pPr indent="-88900" lvl="0" marL="0" marR="0" rtl="0" algn="l">
              <a:lnSpc>
                <a:spcPct val="100000"/>
              </a:lnSpc>
              <a:spcBef>
                <a:spcPts val="0"/>
              </a:spcBef>
              <a:spcAft>
                <a:spcPts val="0"/>
              </a:spcAft>
              <a:buSzPts val="1400"/>
              <a:buChar char="●"/>
              <a:defRPr b="1" i="0" sz="2400" u="none" cap="none" strike="noStrike">
                <a:solidFill>
                  <a:srgbClr val="000000"/>
                </a:solidFill>
                <a:latin typeface="Arial Narrow"/>
                <a:ea typeface="Arial Narrow"/>
                <a:cs typeface="Arial Narrow"/>
                <a:sym typeface="Arial Narrow"/>
              </a:defRPr>
            </a:lvl1pPr>
            <a:lvl2pPr indent="-88900" lvl="1" marL="457200" marR="0" rtl="0" algn="l">
              <a:lnSpc>
                <a:spcPct val="100000"/>
              </a:lnSpc>
              <a:spcBef>
                <a:spcPts val="0"/>
              </a:spcBef>
              <a:spcAft>
                <a:spcPts val="0"/>
              </a:spcAft>
              <a:buSzPts val="1400"/>
              <a:buChar char="○"/>
              <a:defRPr b="1" i="0" sz="2400" u="none" cap="none" strike="noStrike">
                <a:solidFill>
                  <a:srgbClr val="000000"/>
                </a:solidFill>
                <a:latin typeface="Arial Narrow"/>
                <a:ea typeface="Arial Narrow"/>
                <a:cs typeface="Arial Narrow"/>
                <a:sym typeface="Arial Narrow"/>
              </a:defRPr>
            </a:lvl2pPr>
            <a:lvl3pPr indent="-88900" lvl="2" marL="914400" marR="0" rtl="0" algn="l">
              <a:lnSpc>
                <a:spcPct val="100000"/>
              </a:lnSpc>
              <a:spcBef>
                <a:spcPts val="0"/>
              </a:spcBef>
              <a:spcAft>
                <a:spcPts val="0"/>
              </a:spcAft>
              <a:buSzPts val="1400"/>
              <a:buChar char="■"/>
              <a:defRPr b="1" i="0" sz="2400" u="none" cap="none" strike="noStrike">
                <a:solidFill>
                  <a:srgbClr val="000000"/>
                </a:solidFill>
                <a:latin typeface="Arial Narrow"/>
                <a:ea typeface="Arial Narrow"/>
                <a:cs typeface="Arial Narrow"/>
                <a:sym typeface="Arial Narrow"/>
              </a:defRPr>
            </a:lvl3pPr>
            <a:lvl4pPr indent="-88900" lvl="3" marL="1371600" marR="0" rtl="0" algn="l">
              <a:lnSpc>
                <a:spcPct val="100000"/>
              </a:lnSpc>
              <a:spcBef>
                <a:spcPts val="0"/>
              </a:spcBef>
              <a:spcAft>
                <a:spcPts val="0"/>
              </a:spcAft>
              <a:buSzPts val="1400"/>
              <a:buChar char="●"/>
              <a:defRPr b="1" i="0" sz="2400" u="none" cap="none" strike="noStrike">
                <a:solidFill>
                  <a:srgbClr val="000000"/>
                </a:solidFill>
                <a:latin typeface="Arial Narrow"/>
                <a:ea typeface="Arial Narrow"/>
                <a:cs typeface="Arial Narrow"/>
                <a:sym typeface="Arial Narrow"/>
              </a:defRPr>
            </a:lvl4pPr>
            <a:lvl5pPr indent="-88900" lvl="4" marL="1828800" marR="0" rtl="0" algn="l">
              <a:lnSpc>
                <a:spcPct val="100000"/>
              </a:lnSpc>
              <a:spcBef>
                <a:spcPts val="0"/>
              </a:spcBef>
              <a:spcAft>
                <a:spcPts val="0"/>
              </a:spcAft>
              <a:buSzPts val="1400"/>
              <a:buChar char="○"/>
              <a:defRPr b="1" i="0" sz="2400" u="none" cap="none" strike="noStrike">
                <a:solidFill>
                  <a:srgbClr val="000000"/>
                </a:solidFill>
                <a:latin typeface="Arial Narrow"/>
                <a:ea typeface="Arial Narrow"/>
                <a:cs typeface="Arial Narrow"/>
                <a:sym typeface="Arial Narrow"/>
              </a:defRPr>
            </a:lvl5pPr>
            <a:lvl6pPr indent="-88900" lvl="5" marL="2286000" marR="0" rtl="0" algn="l">
              <a:lnSpc>
                <a:spcPct val="100000"/>
              </a:lnSpc>
              <a:spcBef>
                <a:spcPts val="0"/>
              </a:spcBef>
              <a:spcAft>
                <a:spcPts val="0"/>
              </a:spcAft>
              <a:buSzPts val="1400"/>
              <a:buChar char="■"/>
              <a:defRPr b="1" i="0" sz="2400" u="none" cap="none" strike="noStrike">
                <a:solidFill>
                  <a:srgbClr val="000000"/>
                </a:solidFill>
                <a:latin typeface="Arial Narrow"/>
                <a:ea typeface="Arial Narrow"/>
                <a:cs typeface="Arial Narrow"/>
                <a:sym typeface="Arial Narrow"/>
              </a:defRPr>
            </a:lvl6pPr>
            <a:lvl7pPr indent="-88900" lvl="6" marL="3200400" marR="0" rtl="0" algn="l">
              <a:lnSpc>
                <a:spcPct val="100000"/>
              </a:lnSpc>
              <a:spcBef>
                <a:spcPts val="0"/>
              </a:spcBef>
              <a:spcAft>
                <a:spcPts val="0"/>
              </a:spcAft>
              <a:buSzPts val="1400"/>
              <a:buChar char="●"/>
              <a:defRPr b="1" i="0" sz="2400" u="none" cap="none" strike="noStrike">
                <a:solidFill>
                  <a:srgbClr val="000000"/>
                </a:solidFill>
                <a:latin typeface="Arial Narrow"/>
                <a:ea typeface="Arial Narrow"/>
                <a:cs typeface="Arial Narrow"/>
                <a:sym typeface="Arial Narrow"/>
              </a:defRPr>
            </a:lvl7pPr>
            <a:lvl8pPr indent="-88900" lvl="7" marL="4572000" marR="0" rtl="0" algn="l">
              <a:lnSpc>
                <a:spcPct val="100000"/>
              </a:lnSpc>
              <a:spcBef>
                <a:spcPts val="0"/>
              </a:spcBef>
              <a:spcAft>
                <a:spcPts val="0"/>
              </a:spcAft>
              <a:buSzPts val="1400"/>
              <a:buChar char="○"/>
              <a:defRPr b="1" i="0" sz="2400" u="none" cap="none" strike="noStrike">
                <a:solidFill>
                  <a:srgbClr val="000000"/>
                </a:solidFill>
                <a:latin typeface="Arial Narrow"/>
                <a:ea typeface="Arial Narrow"/>
                <a:cs typeface="Arial Narrow"/>
                <a:sym typeface="Arial Narrow"/>
              </a:defRPr>
            </a:lvl8pPr>
            <a:lvl9pPr indent="-88900" lvl="8" marL="6400800" marR="0" rtl="0" algn="l">
              <a:lnSpc>
                <a:spcPct val="100000"/>
              </a:lnSpc>
              <a:spcBef>
                <a:spcPts val="0"/>
              </a:spcBef>
              <a:spcAft>
                <a:spcPts val="0"/>
              </a:spcAft>
              <a:buSzPts val="1400"/>
              <a:buChar char="■"/>
              <a:defRPr b="1" i="0" sz="2400" u="none" cap="none" strike="noStrike">
                <a:solidFill>
                  <a:srgbClr val="000000"/>
                </a:solidFill>
                <a:latin typeface="Arial Narrow"/>
                <a:ea typeface="Arial Narrow"/>
                <a:cs typeface="Arial Narrow"/>
                <a:sym typeface="Arial Narrow"/>
              </a:defRPr>
            </a:lvl9pPr>
          </a:lstStyle>
          <a:p/>
        </p:txBody>
      </p:sp>
      <p:sp>
        <p:nvSpPr>
          <p:cNvPr id="4" name="Shape 4"/>
          <p:cNvSpPr txBox="1"/>
          <p:nvPr>
            <p:ph idx="10" type="dt"/>
          </p:nvPr>
        </p:nvSpPr>
        <p:spPr>
          <a:xfrm>
            <a:off x="3902075" y="0"/>
            <a:ext cx="2986087" cy="481012"/>
          </a:xfrm>
          <a:prstGeom prst="rect">
            <a:avLst/>
          </a:prstGeom>
          <a:noFill/>
          <a:ln>
            <a:noFill/>
          </a:ln>
        </p:spPr>
        <p:txBody>
          <a:bodyPr anchorCtr="0" anchor="ctr" bIns="91425" lIns="91425" spcFirstLastPara="1" rIns="91425" wrap="square" tIns="91425"/>
          <a:lstStyle>
            <a:lvl1pPr indent="-88900" lvl="0" marL="0" marR="0" rtl="0" algn="l">
              <a:lnSpc>
                <a:spcPct val="100000"/>
              </a:lnSpc>
              <a:spcBef>
                <a:spcPts val="0"/>
              </a:spcBef>
              <a:spcAft>
                <a:spcPts val="0"/>
              </a:spcAft>
              <a:buSzPts val="1400"/>
              <a:buChar char="●"/>
              <a:defRPr b="1" i="0" sz="2400" u="none" cap="none" strike="noStrike">
                <a:solidFill>
                  <a:srgbClr val="000000"/>
                </a:solidFill>
                <a:latin typeface="Arial Narrow"/>
                <a:ea typeface="Arial Narrow"/>
                <a:cs typeface="Arial Narrow"/>
                <a:sym typeface="Arial Narrow"/>
              </a:defRPr>
            </a:lvl1pPr>
            <a:lvl2pPr indent="-88900" lvl="1" marL="457200" marR="0" rtl="0" algn="l">
              <a:lnSpc>
                <a:spcPct val="100000"/>
              </a:lnSpc>
              <a:spcBef>
                <a:spcPts val="0"/>
              </a:spcBef>
              <a:spcAft>
                <a:spcPts val="0"/>
              </a:spcAft>
              <a:buSzPts val="1400"/>
              <a:buChar char="○"/>
              <a:defRPr b="1" i="0" sz="2400" u="none" cap="none" strike="noStrike">
                <a:solidFill>
                  <a:srgbClr val="000000"/>
                </a:solidFill>
                <a:latin typeface="Arial Narrow"/>
                <a:ea typeface="Arial Narrow"/>
                <a:cs typeface="Arial Narrow"/>
                <a:sym typeface="Arial Narrow"/>
              </a:defRPr>
            </a:lvl2pPr>
            <a:lvl3pPr indent="-88900" lvl="2" marL="914400" marR="0" rtl="0" algn="l">
              <a:lnSpc>
                <a:spcPct val="100000"/>
              </a:lnSpc>
              <a:spcBef>
                <a:spcPts val="0"/>
              </a:spcBef>
              <a:spcAft>
                <a:spcPts val="0"/>
              </a:spcAft>
              <a:buSzPts val="1400"/>
              <a:buChar char="■"/>
              <a:defRPr b="1" i="0" sz="2400" u="none" cap="none" strike="noStrike">
                <a:solidFill>
                  <a:srgbClr val="000000"/>
                </a:solidFill>
                <a:latin typeface="Arial Narrow"/>
                <a:ea typeface="Arial Narrow"/>
                <a:cs typeface="Arial Narrow"/>
                <a:sym typeface="Arial Narrow"/>
              </a:defRPr>
            </a:lvl3pPr>
            <a:lvl4pPr indent="-88900" lvl="3" marL="1371600" marR="0" rtl="0" algn="l">
              <a:lnSpc>
                <a:spcPct val="100000"/>
              </a:lnSpc>
              <a:spcBef>
                <a:spcPts val="0"/>
              </a:spcBef>
              <a:spcAft>
                <a:spcPts val="0"/>
              </a:spcAft>
              <a:buSzPts val="1400"/>
              <a:buChar char="●"/>
              <a:defRPr b="1" i="0" sz="2400" u="none" cap="none" strike="noStrike">
                <a:solidFill>
                  <a:srgbClr val="000000"/>
                </a:solidFill>
                <a:latin typeface="Arial Narrow"/>
                <a:ea typeface="Arial Narrow"/>
                <a:cs typeface="Arial Narrow"/>
                <a:sym typeface="Arial Narrow"/>
              </a:defRPr>
            </a:lvl4pPr>
            <a:lvl5pPr indent="-88900" lvl="4" marL="1828800" marR="0" rtl="0" algn="l">
              <a:lnSpc>
                <a:spcPct val="100000"/>
              </a:lnSpc>
              <a:spcBef>
                <a:spcPts val="0"/>
              </a:spcBef>
              <a:spcAft>
                <a:spcPts val="0"/>
              </a:spcAft>
              <a:buSzPts val="1400"/>
              <a:buChar char="○"/>
              <a:defRPr b="1" i="0" sz="2400" u="none" cap="none" strike="noStrike">
                <a:solidFill>
                  <a:srgbClr val="000000"/>
                </a:solidFill>
                <a:latin typeface="Arial Narrow"/>
                <a:ea typeface="Arial Narrow"/>
                <a:cs typeface="Arial Narrow"/>
                <a:sym typeface="Arial Narrow"/>
              </a:defRPr>
            </a:lvl5pPr>
            <a:lvl6pPr indent="-88900" lvl="5" marL="2286000" marR="0" rtl="0" algn="l">
              <a:lnSpc>
                <a:spcPct val="100000"/>
              </a:lnSpc>
              <a:spcBef>
                <a:spcPts val="0"/>
              </a:spcBef>
              <a:spcAft>
                <a:spcPts val="0"/>
              </a:spcAft>
              <a:buSzPts val="1400"/>
              <a:buChar char="■"/>
              <a:defRPr b="1" i="0" sz="2400" u="none" cap="none" strike="noStrike">
                <a:solidFill>
                  <a:srgbClr val="000000"/>
                </a:solidFill>
                <a:latin typeface="Arial Narrow"/>
                <a:ea typeface="Arial Narrow"/>
                <a:cs typeface="Arial Narrow"/>
                <a:sym typeface="Arial Narrow"/>
              </a:defRPr>
            </a:lvl6pPr>
            <a:lvl7pPr indent="-88900" lvl="6" marL="3200400" marR="0" rtl="0" algn="l">
              <a:lnSpc>
                <a:spcPct val="100000"/>
              </a:lnSpc>
              <a:spcBef>
                <a:spcPts val="0"/>
              </a:spcBef>
              <a:spcAft>
                <a:spcPts val="0"/>
              </a:spcAft>
              <a:buSzPts val="1400"/>
              <a:buChar char="●"/>
              <a:defRPr b="1" i="0" sz="2400" u="none" cap="none" strike="noStrike">
                <a:solidFill>
                  <a:srgbClr val="000000"/>
                </a:solidFill>
                <a:latin typeface="Arial Narrow"/>
                <a:ea typeface="Arial Narrow"/>
                <a:cs typeface="Arial Narrow"/>
                <a:sym typeface="Arial Narrow"/>
              </a:defRPr>
            </a:lvl7pPr>
            <a:lvl8pPr indent="-88900" lvl="7" marL="4572000" marR="0" rtl="0" algn="l">
              <a:lnSpc>
                <a:spcPct val="100000"/>
              </a:lnSpc>
              <a:spcBef>
                <a:spcPts val="0"/>
              </a:spcBef>
              <a:spcAft>
                <a:spcPts val="0"/>
              </a:spcAft>
              <a:buSzPts val="1400"/>
              <a:buChar char="○"/>
              <a:defRPr b="1" i="0" sz="2400" u="none" cap="none" strike="noStrike">
                <a:solidFill>
                  <a:srgbClr val="000000"/>
                </a:solidFill>
                <a:latin typeface="Arial Narrow"/>
                <a:ea typeface="Arial Narrow"/>
                <a:cs typeface="Arial Narrow"/>
                <a:sym typeface="Arial Narrow"/>
              </a:defRPr>
            </a:lvl8pPr>
            <a:lvl9pPr indent="-88900" lvl="8" marL="6400800" marR="0" rtl="0" algn="l">
              <a:lnSpc>
                <a:spcPct val="100000"/>
              </a:lnSpc>
              <a:spcBef>
                <a:spcPts val="0"/>
              </a:spcBef>
              <a:spcAft>
                <a:spcPts val="0"/>
              </a:spcAft>
              <a:buSzPts val="1400"/>
              <a:buChar char="■"/>
              <a:defRPr b="1" i="0" sz="2400" u="none" cap="none" strike="noStrike">
                <a:solidFill>
                  <a:srgbClr val="000000"/>
                </a:solidFill>
                <a:latin typeface="Arial Narrow"/>
                <a:ea typeface="Arial Narrow"/>
                <a:cs typeface="Arial Narrow"/>
                <a:sym typeface="Arial Narrow"/>
              </a:defRPr>
            </a:lvl9pPr>
          </a:lstStyle>
          <a:p/>
        </p:txBody>
      </p:sp>
      <p:sp>
        <p:nvSpPr>
          <p:cNvPr id="5" name="Shape 5"/>
          <p:cNvSpPr/>
          <p:nvPr>
            <p:ph idx="3" type="sldImg"/>
          </p:nvPr>
        </p:nvSpPr>
        <p:spPr>
          <a:xfrm>
            <a:off x="1041400" y="722312"/>
            <a:ext cx="4806950" cy="3605212"/>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
        <p:nvSpPr>
          <p:cNvPr id="6" name="Shape 6"/>
          <p:cNvSpPr txBox="1"/>
          <p:nvPr>
            <p:ph idx="1" type="body"/>
          </p:nvPr>
        </p:nvSpPr>
        <p:spPr>
          <a:xfrm>
            <a:off x="919162" y="4568825"/>
            <a:ext cx="5049837" cy="4408487"/>
          </a:xfrm>
          <a:prstGeom prst="rect">
            <a:avLst/>
          </a:prstGeom>
          <a:noFill/>
          <a:ln>
            <a:noFill/>
          </a:ln>
        </p:spPr>
        <p:txBody>
          <a:bodyPr anchorCtr="0" anchor="ctr" bIns="91425" lIns="91425" spcFirstLastPara="1" rIns="91425" wrap="square" tIns="91425"/>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7" name="Shape 7"/>
          <p:cNvSpPr txBox="1"/>
          <p:nvPr>
            <p:ph idx="11" type="ftr"/>
          </p:nvPr>
        </p:nvSpPr>
        <p:spPr>
          <a:xfrm>
            <a:off x="0" y="9218612"/>
            <a:ext cx="2986087" cy="481012"/>
          </a:xfrm>
          <a:prstGeom prst="rect">
            <a:avLst/>
          </a:prstGeom>
          <a:noFill/>
          <a:ln>
            <a:noFill/>
          </a:ln>
        </p:spPr>
        <p:txBody>
          <a:bodyPr anchorCtr="0" anchor="b" bIns="91425" lIns="91425" spcFirstLastPara="1" rIns="91425" wrap="square" tIns="91425"/>
          <a:lstStyle>
            <a:lvl1pPr indent="-88900" lvl="0" marL="0" marR="0" rtl="0" algn="l">
              <a:lnSpc>
                <a:spcPct val="100000"/>
              </a:lnSpc>
              <a:spcBef>
                <a:spcPts val="0"/>
              </a:spcBef>
              <a:spcAft>
                <a:spcPts val="0"/>
              </a:spcAft>
              <a:buSzPts val="1400"/>
              <a:buChar char="●"/>
              <a:defRPr b="1" i="0" sz="2400" u="none" cap="none" strike="noStrike">
                <a:solidFill>
                  <a:srgbClr val="000000"/>
                </a:solidFill>
                <a:latin typeface="Arial Narrow"/>
                <a:ea typeface="Arial Narrow"/>
                <a:cs typeface="Arial Narrow"/>
                <a:sym typeface="Arial Narrow"/>
              </a:defRPr>
            </a:lvl1pPr>
            <a:lvl2pPr indent="-88900" lvl="1" marL="457200" marR="0" rtl="0" algn="l">
              <a:lnSpc>
                <a:spcPct val="100000"/>
              </a:lnSpc>
              <a:spcBef>
                <a:spcPts val="0"/>
              </a:spcBef>
              <a:spcAft>
                <a:spcPts val="0"/>
              </a:spcAft>
              <a:buSzPts val="1400"/>
              <a:buChar char="○"/>
              <a:defRPr b="1" i="0" sz="2400" u="none" cap="none" strike="noStrike">
                <a:solidFill>
                  <a:srgbClr val="000000"/>
                </a:solidFill>
                <a:latin typeface="Arial Narrow"/>
                <a:ea typeface="Arial Narrow"/>
                <a:cs typeface="Arial Narrow"/>
                <a:sym typeface="Arial Narrow"/>
              </a:defRPr>
            </a:lvl2pPr>
            <a:lvl3pPr indent="-88900" lvl="2" marL="914400" marR="0" rtl="0" algn="l">
              <a:lnSpc>
                <a:spcPct val="100000"/>
              </a:lnSpc>
              <a:spcBef>
                <a:spcPts val="0"/>
              </a:spcBef>
              <a:spcAft>
                <a:spcPts val="0"/>
              </a:spcAft>
              <a:buSzPts val="1400"/>
              <a:buChar char="■"/>
              <a:defRPr b="1" i="0" sz="2400" u="none" cap="none" strike="noStrike">
                <a:solidFill>
                  <a:srgbClr val="000000"/>
                </a:solidFill>
                <a:latin typeface="Arial Narrow"/>
                <a:ea typeface="Arial Narrow"/>
                <a:cs typeface="Arial Narrow"/>
                <a:sym typeface="Arial Narrow"/>
              </a:defRPr>
            </a:lvl3pPr>
            <a:lvl4pPr indent="-88900" lvl="3" marL="1371600" marR="0" rtl="0" algn="l">
              <a:lnSpc>
                <a:spcPct val="100000"/>
              </a:lnSpc>
              <a:spcBef>
                <a:spcPts val="0"/>
              </a:spcBef>
              <a:spcAft>
                <a:spcPts val="0"/>
              </a:spcAft>
              <a:buSzPts val="1400"/>
              <a:buChar char="●"/>
              <a:defRPr b="1" i="0" sz="2400" u="none" cap="none" strike="noStrike">
                <a:solidFill>
                  <a:srgbClr val="000000"/>
                </a:solidFill>
                <a:latin typeface="Arial Narrow"/>
                <a:ea typeface="Arial Narrow"/>
                <a:cs typeface="Arial Narrow"/>
                <a:sym typeface="Arial Narrow"/>
              </a:defRPr>
            </a:lvl4pPr>
            <a:lvl5pPr indent="-88900" lvl="4" marL="1828800" marR="0" rtl="0" algn="l">
              <a:lnSpc>
                <a:spcPct val="100000"/>
              </a:lnSpc>
              <a:spcBef>
                <a:spcPts val="0"/>
              </a:spcBef>
              <a:spcAft>
                <a:spcPts val="0"/>
              </a:spcAft>
              <a:buSzPts val="1400"/>
              <a:buChar char="○"/>
              <a:defRPr b="1" i="0" sz="2400" u="none" cap="none" strike="noStrike">
                <a:solidFill>
                  <a:srgbClr val="000000"/>
                </a:solidFill>
                <a:latin typeface="Arial Narrow"/>
                <a:ea typeface="Arial Narrow"/>
                <a:cs typeface="Arial Narrow"/>
                <a:sym typeface="Arial Narrow"/>
              </a:defRPr>
            </a:lvl5pPr>
            <a:lvl6pPr indent="-88900" lvl="5" marL="2286000" marR="0" rtl="0" algn="l">
              <a:lnSpc>
                <a:spcPct val="100000"/>
              </a:lnSpc>
              <a:spcBef>
                <a:spcPts val="0"/>
              </a:spcBef>
              <a:spcAft>
                <a:spcPts val="0"/>
              </a:spcAft>
              <a:buSzPts val="1400"/>
              <a:buChar char="■"/>
              <a:defRPr b="1" i="0" sz="2400" u="none" cap="none" strike="noStrike">
                <a:solidFill>
                  <a:srgbClr val="000000"/>
                </a:solidFill>
                <a:latin typeface="Arial Narrow"/>
                <a:ea typeface="Arial Narrow"/>
                <a:cs typeface="Arial Narrow"/>
                <a:sym typeface="Arial Narrow"/>
              </a:defRPr>
            </a:lvl6pPr>
            <a:lvl7pPr indent="-88900" lvl="6" marL="3200400" marR="0" rtl="0" algn="l">
              <a:lnSpc>
                <a:spcPct val="100000"/>
              </a:lnSpc>
              <a:spcBef>
                <a:spcPts val="0"/>
              </a:spcBef>
              <a:spcAft>
                <a:spcPts val="0"/>
              </a:spcAft>
              <a:buSzPts val="1400"/>
              <a:buChar char="●"/>
              <a:defRPr b="1" i="0" sz="2400" u="none" cap="none" strike="noStrike">
                <a:solidFill>
                  <a:srgbClr val="000000"/>
                </a:solidFill>
                <a:latin typeface="Arial Narrow"/>
                <a:ea typeface="Arial Narrow"/>
                <a:cs typeface="Arial Narrow"/>
                <a:sym typeface="Arial Narrow"/>
              </a:defRPr>
            </a:lvl7pPr>
            <a:lvl8pPr indent="-88900" lvl="7" marL="4572000" marR="0" rtl="0" algn="l">
              <a:lnSpc>
                <a:spcPct val="100000"/>
              </a:lnSpc>
              <a:spcBef>
                <a:spcPts val="0"/>
              </a:spcBef>
              <a:spcAft>
                <a:spcPts val="0"/>
              </a:spcAft>
              <a:buSzPts val="1400"/>
              <a:buChar char="○"/>
              <a:defRPr b="1" i="0" sz="2400" u="none" cap="none" strike="noStrike">
                <a:solidFill>
                  <a:srgbClr val="000000"/>
                </a:solidFill>
                <a:latin typeface="Arial Narrow"/>
                <a:ea typeface="Arial Narrow"/>
                <a:cs typeface="Arial Narrow"/>
                <a:sym typeface="Arial Narrow"/>
              </a:defRPr>
            </a:lvl8pPr>
            <a:lvl9pPr indent="-88900" lvl="8" marL="6400800" marR="0" rtl="0" algn="l">
              <a:lnSpc>
                <a:spcPct val="100000"/>
              </a:lnSpc>
              <a:spcBef>
                <a:spcPts val="0"/>
              </a:spcBef>
              <a:spcAft>
                <a:spcPts val="0"/>
              </a:spcAft>
              <a:buSzPts val="1400"/>
              <a:buChar char="■"/>
              <a:defRPr b="1" i="0" sz="2400" u="none" cap="none" strike="noStrike">
                <a:solidFill>
                  <a:srgbClr val="000000"/>
                </a:solidFill>
                <a:latin typeface="Arial Narrow"/>
                <a:ea typeface="Arial Narrow"/>
                <a:cs typeface="Arial Narrow"/>
                <a:sym typeface="Arial Narrow"/>
              </a:defRPr>
            </a:lvl9pPr>
          </a:lstStyle>
          <a:p/>
        </p:txBody>
      </p:sp>
      <p:sp>
        <p:nvSpPr>
          <p:cNvPr id="8" name="Shape 8"/>
          <p:cNvSpPr txBox="1"/>
          <p:nvPr>
            <p:ph idx="12" type="sldNum"/>
          </p:nvPr>
        </p:nvSpPr>
        <p:spPr>
          <a:xfrm>
            <a:off x="3902075" y="9218612"/>
            <a:ext cx="2986087" cy="481012"/>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FFFF66"/>
              </a:buClr>
              <a:buFont typeface="Arial"/>
              <a:buNone/>
            </a:pPr>
            <a:fld id="{00000000-1234-1234-1234-123412341234}" type="slidenum">
              <a:rPr b="0" i="0" lang="en-US" sz="1200" u="none" cap="none" strike="noStrike">
                <a:solidFill>
                  <a:srgbClr val="FFFF66"/>
                </a:solidFill>
                <a:latin typeface="Arial"/>
                <a:ea typeface="Arial"/>
                <a:cs typeface="Arial"/>
                <a:sym typeface="Arial"/>
              </a:rPr>
              <a:t>‹#›</a:t>
            </a:fld>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 name="Shape 135"/>
        <p:cNvGrpSpPr/>
        <p:nvPr/>
      </p:nvGrpSpPr>
      <p:grpSpPr>
        <a:xfrm>
          <a:off x="0" y="0"/>
          <a:ext cx="0" cy="0"/>
          <a:chOff x="0" y="0"/>
          <a:chExt cx="0" cy="0"/>
        </a:xfrm>
      </p:grpSpPr>
      <p:sp>
        <p:nvSpPr>
          <p:cNvPr id="136" name="Shape 136"/>
          <p:cNvSpPr txBox="1"/>
          <p:nvPr/>
        </p:nvSpPr>
        <p:spPr>
          <a:xfrm>
            <a:off x="3902075" y="9218612"/>
            <a:ext cx="2986087" cy="481012"/>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FFFF66"/>
              </a:buClr>
              <a:buFont typeface="Arial"/>
              <a:buNone/>
            </a:pPr>
            <a:fld id="{00000000-1234-1234-1234-123412341234}" type="slidenum">
              <a:rPr b="0" i="0" lang="en-US" sz="1200" u="none" cap="none" strike="noStrike">
                <a:solidFill>
                  <a:srgbClr val="FFFF66"/>
                </a:solidFill>
                <a:latin typeface="Arial"/>
                <a:ea typeface="Arial"/>
                <a:cs typeface="Arial"/>
                <a:sym typeface="Arial"/>
              </a:rPr>
              <a:t>‹#›</a:t>
            </a:fld>
            <a:endParaRPr/>
          </a:p>
        </p:txBody>
      </p:sp>
      <p:sp>
        <p:nvSpPr>
          <p:cNvPr id="137" name="Shape 137"/>
          <p:cNvSpPr txBox="1"/>
          <p:nvPr>
            <p:ph idx="1" type="body"/>
          </p:nvPr>
        </p:nvSpPr>
        <p:spPr>
          <a:xfrm>
            <a:off x="919162" y="4568825"/>
            <a:ext cx="5049837" cy="4408487"/>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38" name="Shape 138"/>
          <p:cNvSpPr/>
          <p:nvPr>
            <p:ph idx="2" type="sldImg"/>
          </p:nvPr>
        </p:nvSpPr>
        <p:spPr>
          <a:xfrm>
            <a:off x="1041400" y="722312"/>
            <a:ext cx="4806950" cy="3605212"/>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3" name="Shape 323"/>
        <p:cNvGrpSpPr/>
        <p:nvPr/>
      </p:nvGrpSpPr>
      <p:grpSpPr>
        <a:xfrm>
          <a:off x="0" y="0"/>
          <a:ext cx="0" cy="0"/>
          <a:chOff x="0" y="0"/>
          <a:chExt cx="0" cy="0"/>
        </a:xfrm>
      </p:grpSpPr>
      <p:sp>
        <p:nvSpPr>
          <p:cNvPr id="324" name="Shape 324"/>
          <p:cNvSpPr txBox="1"/>
          <p:nvPr>
            <p:ph idx="1" type="body"/>
          </p:nvPr>
        </p:nvSpPr>
        <p:spPr>
          <a:xfrm>
            <a:off x="919162" y="4568825"/>
            <a:ext cx="5049837" cy="4408487"/>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25" name="Shape 325"/>
          <p:cNvSpPr/>
          <p:nvPr>
            <p:ph idx="2" type="sldImg"/>
          </p:nvPr>
        </p:nvSpPr>
        <p:spPr>
          <a:xfrm>
            <a:off x="1041400" y="722312"/>
            <a:ext cx="4806950" cy="3605212"/>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3" name="Shape 353"/>
        <p:cNvGrpSpPr/>
        <p:nvPr/>
      </p:nvGrpSpPr>
      <p:grpSpPr>
        <a:xfrm>
          <a:off x="0" y="0"/>
          <a:ext cx="0" cy="0"/>
          <a:chOff x="0" y="0"/>
          <a:chExt cx="0" cy="0"/>
        </a:xfrm>
      </p:grpSpPr>
      <p:sp>
        <p:nvSpPr>
          <p:cNvPr id="354" name="Shape 354"/>
          <p:cNvSpPr txBox="1"/>
          <p:nvPr>
            <p:ph idx="1" type="body"/>
          </p:nvPr>
        </p:nvSpPr>
        <p:spPr>
          <a:xfrm>
            <a:off x="919162" y="4568825"/>
            <a:ext cx="5049837" cy="4408487"/>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55" name="Shape 355"/>
          <p:cNvSpPr/>
          <p:nvPr>
            <p:ph idx="2" type="sldImg"/>
          </p:nvPr>
        </p:nvSpPr>
        <p:spPr>
          <a:xfrm>
            <a:off x="1041400" y="722312"/>
            <a:ext cx="4806950" cy="3605212"/>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0" name="Shape 360"/>
        <p:cNvGrpSpPr/>
        <p:nvPr/>
      </p:nvGrpSpPr>
      <p:grpSpPr>
        <a:xfrm>
          <a:off x="0" y="0"/>
          <a:ext cx="0" cy="0"/>
          <a:chOff x="0" y="0"/>
          <a:chExt cx="0" cy="0"/>
        </a:xfrm>
      </p:grpSpPr>
      <p:sp>
        <p:nvSpPr>
          <p:cNvPr id="361" name="Shape 361"/>
          <p:cNvSpPr txBox="1"/>
          <p:nvPr>
            <p:ph idx="1" type="body"/>
          </p:nvPr>
        </p:nvSpPr>
        <p:spPr>
          <a:xfrm>
            <a:off x="919162" y="4568825"/>
            <a:ext cx="5049837" cy="4408487"/>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62" name="Shape 362"/>
          <p:cNvSpPr/>
          <p:nvPr>
            <p:ph idx="2" type="sldImg"/>
          </p:nvPr>
        </p:nvSpPr>
        <p:spPr>
          <a:xfrm>
            <a:off x="1041400" y="722312"/>
            <a:ext cx="4806950" cy="3605212"/>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8" name="Shape 368"/>
        <p:cNvGrpSpPr/>
        <p:nvPr/>
      </p:nvGrpSpPr>
      <p:grpSpPr>
        <a:xfrm>
          <a:off x="0" y="0"/>
          <a:ext cx="0" cy="0"/>
          <a:chOff x="0" y="0"/>
          <a:chExt cx="0" cy="0"/>
        </a:xfrm>
      </p:grpSpPr>
      <p:sp>
        <p:nvSpPr>
          <p:cNvPr id="369" name="Shape 369"/>
          <p:cNvSpPr txBox="1"/>
          <p:nvPr>
            <p:ph idx="1" type="body"/>
          </p:nvPr>
        </p:nvSpPr>
        <p:spPr>
          <a:xfrm>
            <a:off x="919162" y="4568825"/>
            <a:ext cx="5049837" cy="4408487"/>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70" name="Shape 370"/>
          <p:cNvSpPr/>
          <p:nvPr>
            <p:ph idx="2" type="sldImg"/>
          </p:nvPr>
        </p:nvSpPr>
        <p:spPr>
          <a:xfrm>
            <a:off x="1041400" y="722312"/>
            <a:ext cx="4806950" cy="3605212"/>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6" name="Shape 376"/>
        <p:cNvGrpSpPr/>
        <p:nvPr/>
      </p:nvGrpSpPr>
      <p:grpSpPr>
        <a:xfrm>
          <a:off x="0" y="0"/>
          <a:ext cx="0" cy="0"/>
          <a:chOff x="0" y="0"/>
          <a:chExt cx="0" cy="0"/>
        </a:xfrm>
      </p:grpSpPr>
      <p:sp>
        <p:nvSpPr>
          <p:cNvPr id="377" name="Shape 377"/>
          <p:cNvSpPr txBox="1"/>
          <p:nvPr>
            <p:ph idx="1" type="body"/>
          </p:nvPr>
        </p:nvSpPr>
        <p:spPr>
          <a:xfrm>
            <a:off x="919162" y="4568825"/>
            <a:ext cx="5049837" cy="4408487"/>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78" name="Shape 378"/>
          <p:cNvSpPr/>
          <p:nvPr>
            <p:ph idx="2" type="sldImg"/>
          </p:nvPr>
        </p:nvSpPr>
        <p:spPr>
          <a:xfrm>
            <a:off x="1041400" y="722312"/>
            <a:ext cx="4806950" cy="3605212"/>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2" name="Shape 382"/>
        <p:cNvGrpSpPr/>
        <p:nvPr/>
      </p:nvGrpSpPr>
      <p:grpSpPr>
        <a:xfrm>
          <a:off x="0" y="0"/>
          <a:ext cx="0" cy="0"/>
          <a:chOff x="0" y="0"/>
          <a:chExt cx="0" cy="0"/>
        </a:xfrm>
      </p:grpSpPr>
      <p:sp>
        <p:nvSpPr>
          <p:cNvPr id="383" name="Shape 383"/>
          <p:cNvSpPr txBox="1"/>
          <p:nvPr/>
        </p:nvSpPr>
        <p:spPr>
          <a:xfrm>
            <a:off x="3902075" y="9194800"/>
            <a:ext cx="2986087" cy="482600"/>
          </a:xfrm>
          <a:prstGeom prst="rect">
            <a:avLst/>
          </a:prstGeom>
          <a:noFill/>
          <a:ln>
            <a:noFill/>
          </a:ln>
        </p:spPr>
        <p:txBody>
          <a:bodyPr anchorCtr="0" anchor="b" bIns="46575" lIns="93150" spcFirstLastPara="1" rIns="93150" wrap="square" tIns="46575">
            <a:noAutofit/>
          </a:bodyPr>
          <a:lstStyle/>
          <a:p>
            <a:pPr indent="0" lvl="0" marL="0" marR="0" rtl="0" algn="r">
              <a:lnSpc>
                <a:spcPct val="100000"/>
              </a:lnSpc>
              <a:spcBef>
                <a:spcPts val="0"/>
              </a:spcBef>
              <a:spcAft>
                <a:spcPts val="0"/>
              </a:spcAft>
              <a:buClr>
                <a:srgbClr val="FFFFFF"/>
              </a:buClr>
              <a:buFont typeface="Arial"/>
              <a:buNone/>
            </a:pPr>
            <a:fld id="{00000000-1234-1234-1234-123412341234}" type="slidenum">
              <a:rPr b="1" i="0" lang="en-US" sz="1200" u="none" cap="none" strike="noStrike">
                <a:solidFill>
                  <a:srgbClr val="FFFFFF"/>
                </a:solidFill>
                <a:latin typeface="Arial"/>
                <a:ea typeface="Arial"/>
                <a:cs typeface="Arial"/>
                <a:sym typeface="Arial"/>
              </a:rPr>
              <a:t>‹#›</a:t>
            </a:fld>
            <a:endParaRPr/>
          </a:p>
        </p:txBody>
      </p:sp>
      <p:sp>
        <p:nvSpPr>
          <p:cNvPr id="384" name="Shape 384"/>
          <p:cNvSpPr/>
          <p:nvPr>
            <p:ph idx="2" type="sldImg"/>
          </p:nvPr>
        </p:nvSpPr>
        <p:spPr>
          <a:xfrm>
            <a:off x="1023937" y="725487"/>
            <a:ext cx="4841875" cy="3630612"/>
          </a:xfrm>
          <a:custGeom>
            <a:pathLst>
              <a:path extrusionOk="0" h="120000" w="120000">
                <a:moveTo>
                  <a:pt x="0" y="0"/>
                </a:moveTo>
                <a:lnTo>
                  <a:pt x="120000" y="0"/>
                </a:lnTo>
                <a:lnTo>
                  <a:pt x="120000" y="120000"/>
                </a:lnTo>
                <a:lnTo>
                  <a:pt x="0" y="120000"/>
                </a:lnTo>
                <a:close/>
              </a:path>
            </a:pathLst>
          </a:custGeom>
          <a:noFill/>
          <a:ln>
            <a:noFill/>
          </a:ln>
        </p:spPr>
      </p:sp>
      <p:sp>
        <p:nvSpPr>
          <p:cNvPr id="385" name="Shape 385"/>
          <p:cNvSpPr txBox="1"/>
          <p:nvPr>
            <p:ph idx="1" type="body"/>
          </p:nvPr>
        </p:nvSpPr>
        <p:spPr>
          <a:xfrm>
            <a:off x="919162" y="4597400"/>
            <a:ext cx="5049837" cy="4354512"/>
          </a:xfrm>
          <a:prstGeom prst="rect">
            <a:avLst/>
          </a:prstGeom>
          <a:noFill/>
          <a:ln>
            <a:noFill/>
          </a:ln>
        </p:spPr>
        <p:txBody>
          <a:bodyPr anchorCtr="0" anchor="t" bIns="46575" lIns="93150" spcFirstLastPara="1" rIns="93150" wrap="square" tIns="46575">
            <a:noAutofit/>
          </a:bodyPr>
          <a:lstStyle/>
          <a:p>
            <a:pPr indent="0" lvl="0" marL="0">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 name="Shape 144"/>
        <p:cNvGrpSpPr/>
        <p:nvPr/>
      </p:nvGrpSpPr>
      <p:grpSpPr>
        <a:xfrm>
          <a:off x="0" y="0"/>
          <a:ext cx="0" cy="0"/>
          <a:chOff x="0" y="0"/>
          <a:chExt cx="0" cy="0"/>
        </a:xfrm>
      </p:grpSpPr>
      <p:sp>
        <p:nvSpPr>
          <p:cNvPr id="145" name="Shape 145"/>
          <p:cNvSpPr txBox="1"/>
          <p:nvPr>
            <p:ph idx="1" type="body"/>
          </p:nvPr>
        </p:nvSpPr>
        <p:spPr>
          <a:xfrm>
            <a:off x="919162" y="4568825"/>
            <a:ext cx="5049837" cy="4408487"/>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46" name="Shape 146"/>
          <p:cNvSpPr/>
          <p:nvPr>
            <p:ph idx="2" type="sldImg"/>
          </p:nvPr>
        </p:nvSpPr>
        <p:spPr>
          <a:xfrm>
            <a:off x="1041400" y="722312"/>
            <a:ext cx="4806950" cy="3605212"/>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 name="Shape 162"/>
        <p:cNvGrpSpPr/>
        <p:nvPr/>
      </p:nvGrpSpPr>
      <p:grpSpPr>
        <a:xfrm>
          <a:off x="0" y="0"/>
          <a:ext cx="0" cy="0"/>
          <a:chOff x="0" y="0"/>
          <a:chExt cx="0" cy="0"/>
        </a:xfrm>
      </p:grpSpPr>
      <p:sp>
        <p:nvSpPr>
          <p:cNvPr id="163" name="Shape 163"/>
          <p:cNvSpPr/>
          <p:nvPr>
            <p:ph idx="2" type="sldImg"/>
          </p:nvPr>
        </p:nvSpPr>
        <p:spPr>
          <a:xfrm>
            <a:off x="1303337" y="628650"/>
            <a:ext cx="4233862" cy="3175000"/>
          </a:xfrm>
          <a:custGeom>
            <a:pathLst>
              <a:path extrusionOk="0" h="120000" w="120000">
                <a:moveTo>
                  <a:pt x="0" y="0"/>
                </a:moveTo>
                <a:lnTo>
                  <a:pt x="120000" y="0"/>
                </a:lnTo>
                <a:lnTo>
                  <a:pt x="120000" y="120000"/>
                </a:lnTo>
                <a:lnTo>
                  <a:pt x="0" y="120000"/>
                </a:lnTo>
                <a:close/>
              </a:path>
            </a:pathLst>
          </a:custGeom>
          <a:noFill/>
          <a:ln>
            <a:noFill/>
          </a:ln>
        </p:spPr>
      </p:sp>
      <p:sp>
        <p:nvSpPr>
          <p:cNvPr id="164" name="Shape 164"/>
          <p:cNvSpPr txBox="1"/>
          <p:nvPr>
            <p:ph idx="1" type="body"/>
          </p:nvPr>
        </p:nvSpPr>
        <p:spPr>
          <a:xfrm>
            <a:off x="454025" y="4137025"/>
            <a:ext cx="6056312" cy="4606925"/>
          </a:xfrm>
          <a:prstGeom prst="rect">
            <a:avLst/>
          </a:prstGeom>
          <a:noFill/>
          <a:ln>
            <a:noFill/>
          </a:ln>
        </p:spPr>
        <p:txBody>
          <a:bodyPr anchorCtr="0" anchor="t" bIns="45850" lIns="91700" spcFirstLastPara="1" rIns="91700" wrap="square" tIns="45850">
            <a:noAutofit/>
          </a:bodyPr>
          <a:lstStyle/>
          <a:p>
            <a:pPr indent="0" lvl="0" marL="0" marR="0" rtl="0" algn="just">
              <a:spcBef>
                <a:spcPts val="0"/>
              </a:spcBef>
              <a:spcAft>
                <a:spcPts val="0"/>
              </a:spcAft>
              <a:buFont typeface="Arial"/>
              <a:buNone/>
            </a:pPr>
            <a:r>
              <a:rPr b="0" i="0" lang="en-US" sz="1800" u="none" cap="none" strike="noStrike">
                <a:latin typeface="Arial"/>
                <a:ea typeface="Arial"/>
                <a:cs typeface="Arial"/>
                <a:sym typeface="Arial"/>
              </a:rPr>
              <a:t>EN NUESTRO PAÍS, ANTES DE 1997 NO EXISTÍA UN CONTROL EFECTIVO DE LA ACTIVIDAD DE LA FLOTA INDUSTRIAL, POR LO CUAL ERA FRECUENTE LA CONFRONTACIÓN ENTRE EL SECTOR ARTESANAL E INDUSTRIAL EN LAS ZONAS DE PESCA.</a:t>
            </a:r>
            <a:endParaRPr/>
          </a:p>
          <a:p>
            <a:pPr indent="0" lvl="0" marL="0" marR="0" rtl="0" algn="just">
              <a:spcBef>
                <a:spcPts val="0"/>
              </a:spcBef>
              <a:spcAft>
                <a:spcPts val="0"/>
              </a:spcAft>
              <a:buFont typeface="Arial"/>
              <a:buNone/>
            </a:pPr>
            <a:r>
              <a:rPr b="0" i="0" lang="en-US" sz="1800" u="none" cap="none" strike="noStrike">
                <a:latin typeface="Arial"/>
                <a:ea typeface="Arial"/>
                <a:cs typeface="Arial"/>
                <a:sym typeface="Arial"/>
              </a:rPr>
              <a:t>CON LA MODIFICACIÓN DE LA LEY GENERAL DE PESCA Y ACUICULTURA EN 1997, SE ESTABLECE EL SISTEMA DE POSICIONAMIENTO AUTOMÁTICO DE NAVES PESQUERAS Y DE INVESTIGACIÓN PESQUERA, ENTREGÁNDOLE LA ADMINISTRACIÓN DE ÉSTE A LA DIRECCIÓN GENERAL DEL TERRITORIO MARÍTIMO.</a:t>
            </a:r>
            <a:endParaRPr/>
          </a:p>
          <a:p>
            <a:pPr indent="0" lvl="0" marL="0" marR="0" rtl="0" algn="just">
              <a:spcBef>
                <a:spcPts val="0"/>
              </a:spcBef>
              <a:spcAft>
                <a:spcPts val="0"/>
              </a:spcAft>
              <a:buFont typeface="Arial"/>
              <a:buNone/>
            </a:pPr>
            <a:r>
              <a:rPr b="0" i="0" lang="en-US" sz="1800" u="none" cap="none" strike="noStrike">
                <a:latin typeface="Arial"/>
                <a:ea typeface="Arial"/>
                <a:cs typeface="Arial"/>
                <a:sym typeface="Arial"/>
              </a:rPr>
              <a:t>EN 1998 ES PUBLICADO EL D.S. N° 139 QUE ESTABLECE EL REGLAMENTO DEL SISTEMA VMS EL CUAL DISPONE LAS CARACTERÍSTICAS Y REQUISITOS QUE DEBE CUMPLIR ESTE SISTEMA.</a:t>
            </a:r>
            <a:endParaRPr/>
          </a:p>
          <a:p>
            <a:pPr indent="0" lvl="0" marL="0" marR="0" rtl="0" algn="just">
              <a:spcBef>
                <a:spcPts val="0"/>
              </a:spcBef>
              <a:spcAft>
                <a:spcPts val="0"/>
              </a:spcAft>
              <a:buFont typeface="Arial"/>
              <a:buNone/>
            </a:pPr>
            <a:r>
              <a:rPr b="0" i="0" lang="en-US" sz="1800" u="none" cap="none" strike="noStrike">
                <a:latin typeface="Arial"/>
                <a:ea typeface="Arial"/>
                <a:cs typeface="Arial"/>
                <a:sym typeface="Arial"/>
              </a:rPr>
              <a:t>EN 1999 LA SUBSECRETARÍA DE PESCA ADQUIERE EL SOFTWARE DE MONITOREO BRIDGE VIGÍA Y EN AGOSTO DEL AÑO 2000 COMIENZA SU OPERACIÓN.</a:t>
            </a:r>
            <a:endParaRPr/>
          </a:p>
          <a:p>
            <a:pPr indent="0" lvl="0" marL="0" marR="0" rtl="0" algn="just">
              <a:spcBef>
                <a:spcPts val="0"/>
              </a:spcBef>
              <a:spcAft>
                <a:spcPts val="0"/>
              </a:spcAft>
              <a:buFont typeface="Arial"/>
              <a:buNone/>
            </a:pPr>
            <a:r>
              <a:rPr b="0" i="0" lang="en-US" sz="1800" u="none" cap="none" strike="noStrike">
                <a:latin typeface="Arial"/>
                <a:ea typeface="Arial"/>
                <a:cs typeface="Arial"/>
                <a:sym typeface="Arial"/>
              </a:rPr>
              <a:t>POSTERIORMENTE EN EL AÑO 2007 SE MODIFICA EL REGLAMENTO, MEJORANDO LA NORMA Y PRECISANDO ASPECTOS COMO COBERTURA Y CARACTERÍSTICAS DEL REPORTE BÁSICO.</a:t>
            </a:r>
            <a:endParaRPr/>
          </a:p>
          <a:p>
            <a:pPr indent="0" lvl="0" marL="0" marR="0" rtl="0" algn="just">
              <a:spcBef>
                <a:spcPts val="0"/>
              </a:spcBef>
              <a:spcAft>
                <a:spcPts val="0"/>
              </a:spcAft>
              <a:buFont typeface="Arial"/>
              <a:buNone/>
            </a:pPr>
            <a:r>
              <a:rPr b="0" i="0" lang="en-US" sz="1800" u="none" cap="none" strike="noStrike">
                <a:latin typeface="Arial"/>
                <a:ea typeface="Arial"/>
                <a:cs typeface="Arial"/>
                <a:sym typeface="Arial"/>
              </a:rPr>
              <a:t>EL AÑO 2008, LUEGO DE UN PROCESO DE LICITACIÓN, COMIENZA A OPERAR EL NUEVO SOFTWARE DE MONITOREO THEMIS VIEWER, QUE FACILITA EL MONITOREO DE LA FLOTA, YA QUE CUENTA CON MEJORES HERRAMIENTAS DE FISCALIZACIÓN, MEJOR CARTOGRAFÍA, MENOR TIEMPO DE RESPUESTA ANTE CONSULTAS, ENTRE OTRAS CUALIDADES.</a:t>
            </a:r>
            <a:endParaRPr/>
          </a:p>
          <a:p>
            <a:pPr indent="0" lvl="0" marL="0">
              <a:spcBef>
                <a:spcPts val="0"/>
              </a:spcBef>
              <a:spcAft>
                <a:spcPts val="0"/>
              </a:spcAft>
              <a:buNone/>
            </a:pPr>
            <a:r>
              <a:t/>
            </a:r>
            <a:endParaRPr b="0" i="0" sz="1800" u="none" cap="none" strike="noStrike">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 name="Shape 232"/>
        <p:cNvGrpSpPr/>
        <p:nvPr/>
      </p:nvGrpSpPr>
      <p:grpSpPr>
        <a:xfrm>
          <a:off x="0" y="0"/>
          <a:ext cx="0" cy="0"/>
          <a:chOff x="0" y="0"/>
          <a:chExt cx="0" cy="0"/>
        </a:xfrm>
      </p:grpSpPr>
      <p:sp>
        <p:nvSpPr>
          <p:cNvPr id="233" name="Shape 233"/>
          <p:cNvSpPr txBox="1"/>
          <p:nvPr>
            <p:ph idx="1" type="body"/>
          </p:nvPr>
        </p:nvSpPr>
        <p:spPr>
          <a:xfrm>
            <a:off x="919162" y="4568825"/>
            <a:ext cx="5049837" cy="4408487"/>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34" name="Shape 234"/>
          <p:cNvSpPr/>
          <p:nvPr>
            <p:ph idx="2" type="sldImg"/>
          </p:nvPr>
        </p:nvSpPr>
        <p:spPr>
          <a:xfrm>
            <a:off x="1041400" y="722312"/>
            <a:ext cx="4806950" cy="3605212"/>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Shape 262"/>
          <p:cNvSpPr txBox="1"/>
          <p:nvPr>
            <p:ph idx="1" type="body"/>
          </p:nvPr>
        </p:nvSpPr>
        <p:spPr>
          <a:xfrm>
            <a:off x="919162" y="4568825"/>
            <a:ext cx="5049837" cy="4408487"/>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63" name="Shape 263"/>
          <p:cNvSpPr/>
          <p:nvPr>
            <p:ph idx="2" type="sldImg"/>
          </p:nvPr>
        </p:nvSpPr>
        <p:spPr>
          <a:xfrm>
            <a:off x="1041400" y="722312"/>
            <a:ext cx="4806950" cy="3605212"/>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7" name="Shape 277"/>
        <p:cNvGrpSpPr/>
        <p:nvPr/>
      </p:nvGrpSpPr>
      <p:grpSpPr>
        <a:xfrm>
          <a:off x="0" y="0"/>
          <a:ext cx="0" cy="0"/>
          <a:chOff x="0" y="0"/>
          <a:chExt cx="0" cy="0"/>
        </a:xfrm>
      </p:grpSpPr>
      <p:sp>
        <p:nvSpPr>
          <p:cNvPr id="278" name="Shape 278"/>
          <p:cNvSpPr txBox="1"/>
          <p:nvPr>
            <p:ph idx="1" type="body"/>
          </p:nvPr>
        </p:nvSpPr>
        <p:spPr>
          <a:xfrm>
            <a:off x="919162" y="4568825"/>
            <a:ext cx="5049837" cy="4408487"/>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79" name="Shape 279"/>
          <p:cNvSpPr/>
          <p:nvPr>
            <p:ph idx="2" type="sldImg"/>
          </p:nvPr>
        </p:nvSpPr>
        <p:spPr>
          <a:xfrm>
            <a:off x="1041400" y="722312"/>
            <a:ext cx="4806950" cy="3605212"/>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2" name="Shape 292"/>
        <p:cNvGrpSpPr/>
        <p:nvPr/>
      </p:nvGrpSpPr>
      <p:grpSpPr>
        <a:xfrm>
          <a:off x="0" y="0"/>
          <a:ext cx="0" cy="0"/>
          <a:chOff x="0" y="0"/>
          <a:chExt cx="0" cy="0"/>
        </a:xfrm>
      </p:grpSpPr>
      <p:sp>
        <p:nvSpPr>
          <p:cNvPr id="293" name="Shape 293"/>
          <p:cNvSpPr txBox="1"/>
          <p:nvPr>
            <p:ph idx="1" type="body"/>
          </p:nvPr>
        </p:nvSpPr>
        <p:spPr>
          <a:xfrm>
            <a:off x="919162" y="4568825"/>
            <a:ext cx="5049837" cy="4408487"/>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94" name="Shape 294"/>
          <p:cNvSpPr/>
          <p:nvPr>
            <p:ph idx="2" type="sldImg"/>
          </p:nvPr>
        </p:nvSpPr>
        <p:spPr>
          <a:xfrm>
            <a:off x="1041400" y="722312"/>
            <a:ext cx="4806950" cy="3605212"/>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8" name="Shape 298"/>
        <p:cNvGrpSpPr/>
        <p:nvPr/>
      </p:nvGrpSpPr>
      <p:grpSpPr>
        <a:xfrm>
          <a:off x="0" y="0"/>
          <a:ext cx="0" cy="0"/>
          <a:chOff x="0" y="0"/>
          <a:chExt cx="0" cy="0"/>
        </a:xfrm>
      </p:grpSpPr>
      <p:sp>
        <p:nvSpPr>
          <p:cNvPr id="299" name="Shape 299"/>
          <p:cNvSpPr txBox="1"/>
          <p:nvPr>
            <p:ph idx="1" type="body"/>
          </p:nvPr>
        </p:nvSpPr>
        <p:spPr>
          <a:xfrm>
            <a:off x="919162" y="4568825"/>
            <a:ext cx="5049837" cy="4408487"/>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00" name="Shape 300"/>
          <p:cNvSpPr/>
          <p:nvPr>
            <p:ph idx="2" type="sldImg"/>
          </p:nvPr>
        </p:nvSpPr>
        <p:spPr>
          <a:xfrm>
            <a:off x="1041400" y="722312"/>
            <a:ext cx="4806950" cy="3605212"/>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5" name="Shape 305"/>
        <p:cNvGrpSpPr/>
        <p:nvPr/>
      </p:nvGrpSpPr>
      <p:grpSpPr>
        <a:xfrm>
          <a:off x="0" y="0"/>
          <a:ext cx="0" cy="0"/>
          <a:chOff x="0" y="0"/>
          <a:chExt cx="0" cy="0"/>
        </a:xfrm>
      </p:grpSpPr>
      <p:sp>
        <p:nvSpPr>
          <p:cNvPr id="306" name="Shape 306"/>
          <p:cNvSpPr txBox="1"/>
          <p:nvPr>
            <p:ph idx="1" type="body"/>
          </p:nvPr>
        </p:nvSpPr>
        <p:spPr>
          <a:xfrm>
            <a:off x="919162" y="4568825"/>
            <a:ext cx="5049837" cy="4408487"/>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07" name="Shape 307"/>
          <p:cNvSpPr/>
          <p:nvPr>
            <p:ph idx="2" type="sldImg"/>
          </p:nvPr>
        </p:nvSpPr>
        <p:spPr>
          <a:xfrm>
            <a:off x="1041400" y="722312"/>
            <a:ext cx="4806950" cy="3605212"/>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iapositiva de título" type="title">
  <p:cSld name="TITLE">
    <p:spTree>
      <p:nvGrpSpPr>
        <p:cNvPr id="15" name="Shape 15"/>
        <p:cNvGrpSpPr/>
        <p:nvPr/>
      </p:nvGrpSpPr>
      <p:grpSpPr>
        <a:xfrm>
          <a:off x="0" y="0"/>
          <a:ext cx="0" cy="0"/>
          <a:chOff x="0" y="0"/>
          <a:chExt cx="0" cy="0"/>
        </a:xfrm>
      </p:grpSpPr>
      <p:sp>
        <p:nvSpPr>
          <p:cNvPr id="16" name="Shape 16"/>
          <p:cNvSpPr txBox="1"/>
          <p:nvPr>
            <p:ph type="ctrTitle"/>
          </p:nvPr>
        </p:nvSpPr>
        <p:spPr>
          <a:xfrm>
            <a:off x="685800" y="2130425"/>
            <a:ext cx="7772400" cy="1470025"/>
          </a:xfrm>
          <a:prstGeom prst="rect">
            <a:avLst/>
          </a:prstGeom>
          <a:noFill/>
          <a:ln>
            <a:noFill/>
          </a:ln>
        </p:spPr>
        <p:txBody>
          <a:bodyPr anchorCtr="0" anchor="ctr" bIns="91425" lIns="91425" spcFirstLastPara="1" rIns="91425" wrap="square" tIns="91425"/>
          <a:lstStyle>
            <a:lvl1pPr indent="-88900" lvl="0" marL="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1pPr>
            <a:lvl2pPr indent="-88900" lvl="1" marL="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2pPr>
            <a:lvl3pPr indent="-88900" lvl="2" marL="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3pPr>
            <a:lvl4pPr indent="-88900" lvl="3" marL="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4pPr>
            <a:lvl5pPr indent="-88900" lvl="4" marL="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5pPr>
            <a:lvl6pPr indent="-88900" lvl="5" marL="45720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6pPr>
            <a:lvl7pPr indent="-88900" lvl="6" marL="91440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7pPr>
            <a:lvl8pPr indent="-88900" lvl="7" marL="137160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8pPr>
            <a:lvl9pPr indent="-88900" lvl="8" marL="182880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9pPr>
          </a:lstStyle>
          <a:p/>
        </p:txBody>
      </p:sp>
      <p:sp>
        <p:nvSpPr>
          <p:cNvPr id="17" name="Shape 17"/>
          <p:cNvSpPr txBox="1"/>
          <p:nvPr>
            <p:ph idx="1" type="subTitle"/>
          </p:nvPr>
        </p:nvSpPr>
        <p:spPr>
          <a:xfrm>
            <a:off x="1371600" y="3886200"/>
            <a:ext cx="6400800" cy="1752600"/>
          </a:xfrm>
          <a:prstGeom prst="rect">
            <a:avLst/>
          </a:prstGeom>
          <a:noFill/>
          <a:ln>
            <a:noFill/>
          </a:ln>
        </p:spPr>
        <p:txBody>
          <a:bodyPr anchorCtr="0" anchor="t" bIns="91425" lIns="91425" spcFirstLastPara="1" rIns="91425" wrap="square" tIns="91425"/>
          <a:lstStyle>
            <a:lvl1pPr indent="0" lvl="0" marL="0" marR="0" rtl="0" algn="ctr">
              <a:lnSpc>
                <a:spcPct val="95000"/>
              </a:lnSpc>
              <a:spcBef>
                <a:spcPts val="800"/>
              </a:spcBef>
              <a:spcAft>
                <a:spcPts val="0"/>
              </a:spcAft>
              <a:buClr>
                <a:schemeClr val="lt1"/>
              </a:buClr>
              <a:buSzPts val="1400"/>
              <a:buFont typeface="Times New Roman"/>
              <a:buNone/>
              <a:defRPr b="0" i="0" sz="3200" u="none" cap="none" strike="noStrike">
                <a:solidFill>
                  <a:srgbClr val="FFFFFF"/>
                </a:solidFill>
                <a:latin typeface="Arial Narrow"/>
                <a:ea typeface="Arial Narrow"/>
                <a:cs typeface="Arial Narrow"/>
                <a:sym typeface="Arial Narrow"/>
              </a:defRPr>
            </a:lvl1pPr>
            <a:lvl2pPr indent="0" lvl="1" marL="457200" marR="0" rtl="0" algn="ctr">
              <a:lnSpc>
                <a:spcPct val="95000"/>
              </a:lnSpc>
              <a:spcBef>
                <a:spcPts val="700"/>
              </a:spcBef>
              <a:spcAft>
                <a:spcPts val="0"/>
              </a:spcAft>
              <a:buClr>
                <a:srgbClr val="000000"/>
              </a:buClr>
              <a:buSzPts val="1400"/>
              <a:buFont typeface="Times New Roman"/>
              <a:buNone/>
              <a:defRPr b="0" i="0" sz="2800" u="none" cap="none" strike="noStrike">
                <a:solidFill>
                  <a:srgbClr val="FFFFFF"/>
                </a:solidFill>
                <a:latin typeface="Arial Narrow"/>
                <a:ea typeface="Arial Narrow"/>
                <a:cs typeface="Arial Narrow"/>
                <a:sym typeface="Arial Narrow"/>
              </a:defRPr>
            </a:lvl2pPr>
            <a:lvl3pPr indent="0" lvl="2" marL="914400" marR="0" rtl="0" algn="ctr">
              <a:lnSpc>
                <a:spcPct val="95000"/>
              </a:lnSpc>
              <a:spcBef>
                <a:spcPts val="600"/>
              </a:spcBef>
              <a:spcAft>
                <a:spcPts val="0"/>
              </a:spcAft>
              <a:buClr>
                <a:srgbClr val="000000"/>
              </a:buClr>
              <a:buSzPts val="1400"/>
              <a:buFont typeface="Times New Roman"/>
              <a:buNone/>
              <a:defRPr b="0" i="0" sz="2400" u="none" cap="none" strike="noStrike">
                <a:solidFill>
                  <a:srgbClr val="FFFFFF"/>
                </a:solidFill>
                <a:latin typeface="Arial Narrow"/>
                <a:ea typeface="Arial Narrow"/>
                <a:cs typeface="Arial Narrow"/>
                <a:sym typeface="Arial Narrow"/>
              </a:defRPr>
            </a:lvl3pPr>
            <a:lvl4pPr indent="0" lvl="3" marL="1371600" marR="0" rtl="0" algn="ctr">
              <a:lnSpc>
                <a:spcPct val="95000"/>
              </a:lnSpc>
              <a:spcBef>
                <a:spcPts val="500"/>
              </a:spcBef>
              <a:spcAft>
                <a:spcPts val="0"/>
              </a:spcAft>
              <a:buClr>
                <a:srgbClr val="000000"/>
              </a:buClr>
              <a:buSzPts val="1400"/>
              <a:buFont typeface="Times New Roman"/>
              <a:buNone/>
              <a:defRPr b="0" i="0" sz="2000" u="none" cap="none" strike="noStrike">
                <a:solidFill>
                  <a:srgbClr val="FFFFFF"/>
                </a:solidFill>
                <a:latin typeface="Arial Narrow"/>
                <a:ea typeface="Arial Narrow"/>
                <a:cs typeface="Arial Narrow"/>
                <a:sym typeface="Arial Narrow"/>
              </a:defRPr>
            </a:lvl4pPr>
            <a:lvl5pPr indent="0" lvl="4" marL="1828800" marR="0" rtl="0" algn="ctr">
              <a:lnSpc>
                <a:spcPct val="95000"/>
              </a:lnSpc>
              <a:spcBef>
                <a:spcPts val="500"/>
              </a:spcBef>
              <a:spcAft>
                <a:spcPts val="0"/>
              </a:spcAft>
              <a:buClr>
                <a:srgbClr val="000000"/>
              </a:buClr>
              <a:buSzPts val="1400"/>
              <a:buFont typeface="Times New Roman"/>
              <a:buNone/>
              <a:defRPr b="0" i="0" sz="2000" u="none" cap="none" strike="noStrike">
                <a:solidFill>
                  <a:srgbClr val="FFFFFF"/>
                </a:solidFill>
                <a:latin typeface="Arial Narrow"/>
                <a:ea typeface="Arial Narrow"/>
                <a:cs typeface="Arial Narrow"/>
                <a:sym typeface="Arial Narrow"/>
              </a:defRPr>
            </a:lvl5pPr>
            <a:lvl6pPr indent="0" lvl="5" marL="2286000" marR="0" rtl="0" algn="ctr">
              <a:lnSpc>
                <a:spcPct val="95000"/>
              </a:lnSpc>
              <a:spcBef>
                <a:spcPts val="500"/>
              </a:spcBef>
              <a:spcAft>
                <a:spcPts val="0"/>
              </a:spcAft>
              <a:buClr>
                <a:srgbClr val="000000"/>
              </a:buClr>
              <a:buSzPts val="1400"/>
              <a:buFont typeface="Times New Roman"/>
              <a:buNone/>
              <a:defRPr b="0" i="0" sz="2000" u="none" cap="none" strike="noStrike">
                <a:solidFill>
                  <a:srgbClr val="FFFFFF"/>
                </a:solidFill>
                <a:latin typeface="Arial Narrow"/>
                <a:ea typeface="Arial Narrow"/>
                <a:cs typeface="Arial Narrow"/>
                <a:sym typeface="Arial Narrow"/>
              </a:defRPr>
            </a:lvl6pPr>
            <a:lvl7pPr indent="0" lvl="6" marL="2743200" marR="0" rtl="0" algn="ctr">
              <a:lnSpc>
                <a:spcPct val="95000"/>
              </a:lnSpc>
              <a:spcBef>
                <a:spcPts val="500"/>
              </a:spcBef>
              <a:spcAft>
                <a:spcPts val="0"/>
              </a:spcAft>
              <a:buClr>
                <a:srgbClr val="000000"/>
              </a:buClr>
              <a:buSzPts val="1400"/>
              <a:buFont typeface="Times New Roman"/>
              <a:buNone/>
              <a:defRPr b="0" i="0" sz="2000" u="none" cap="none" strike="noStrike">
                <a:solidFill>
                  <a:srgbClr val="FFFFFF"/>
                </a:solidFill>
                <a:latin typeface="Arial Narrow"/>
                <a:ea typeface="Arial Narrow"/>
                <a:cs typeface="Arial Narrow"/>
                <a:sym typeface="Arial Narrow"/>
              </a:defRPr>
            </a:lvl7pPr>
            <a:lvl8pPr indent="0" lvl="7" marL="3200400" marR="0" rtl="0" algn="ctr">
              <a:lnSpc>
                <a:spcPct val="95000"/>
              </a:lnSpc>
              <a:spcBef>
                <a:spcPts val="500"/>
              </a:spcBef>
              <a:spcAft>
                <a:spcPts val="0"/>
              </a:spcAft>
              <a:buClr>
                <a:srgbClr val="000000"/>
              </a:buClr>
              <a:buSzPts val="1400"/>
              <a:buFont typeface="Times New Roman"/>
              <a:buNone/>
              <a:defRPr b="0" i="0" sz="2000" u="none" cap="none" strike="noStrike">
                <a:solidFill>
                  <a:srgbClr val="FFFFFF"/>
                </a:solidFill>
                <a:latin typeface="Arial Narrow"/>
                <a:ea typeface="Arial Narrow"/>
                <a:cs typeface="Arial Narrow"/>
                <a:sym typeface="Arial Narrow"/>
              </a:defRPr>
            </a:lvl8pPr>
            <a:lvl9pPr indent="0" lvl="8" marL="3657600" marR="0" rtl="0" algn="ctr">
              <a:lnSpc>
                <a:spcPct val="95000"/>
              </a:lnSpc>
              <a:spcBef>
                <a:spcPts val="500"/>
              </a:spcBef>
              <a:spcAft>
                <a:spcPts val="0"/>
              </a:spcAft>
              <a:buClr>
                <a:srgbClr val="000000"/>
              </a:buClr>
              <a:buSzPts val="1400"/>
              <a:buFont typeface="Times New Roman"/>
              <a:buNone/>
              <a:defRPr b="0" i="0" sz="2000" u="none" cap="none" strike="noStrike">
                <a:solidFill>
                  <a:srgbClr val="FFFFFF"/>
                </a:solidFill>
                <a:latin typeface="Arial Narrow"/>
                <a:ea typeface="Arial Narrow"/>
                <a:cs typeface="Arial Narrow"/>
                <a:sym typeface="Arial Narrow"/>
              </a:defRPr>
            </a:lvl9pPr>
          </a:lstStyle>
          <a:p/>
        </p:txBody>
      </p:sp>
      <p:sp>
        <p:nvSpPr>
          <p:cNvPr id="18" name="Shape 18"/>
          <p:cNvSpPr txBox="1"/>
          <p:nvPr>
            <p:ph idx="10" type="dt"/>
          </p:nvPr>
        </p:nvSpPr>
        <p:spPr>
          <a:xfrm>
            <a:off x="685800" y="6248400"/>
            <a:ext cx="1903412" cy="455612"/>
          </a:xfrm>
          <a:prstGeom prst="rect">
            <a:avLst/>
          </a:prstGeom>
          <a:noFill/>
          <a:ln>
            <a:noFill/>
          </a:ln>
        </p:spPr>
        <p:txBody>
          <a:bodyPr anchorCtr="0" anchor="t" bIns="91425" lIns="91425" spcFirstLastPara="1" rIns="91425" wrap="square" tIns="91425"/>
          <a:lstStyle>
            <a:lvl1pPr indent="-88900" lvl="0" marL="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1pPr>
            <a:lvl2pPr indent="-88900" lvl="1" marL="4572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2pPr>
            <a:lvl3pPr indent="-88900" lvl="2" marL="914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3pPr>
            <a:lvl4pPr indent="-88900" lvl="3" marL="13716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4pPr>
            <a:lvl5pPr indent="-88900" lvl="4" marL="1828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5pPr>
            <a:lvl6pPr indent="-88900" lvl="5" marL="2286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6pPr>
            <a:lvl7pPr indent="-88900" lvl="6" marL="3200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7pPr>
            <a:lvl8pPr indent="-88900" lvl="7" marL="4572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8pPr>
            <a:lvl9pPr indent="-88900" lvl="8" marL="6400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9pPr>
          </a:lstStyle>
          <a:p/>
        </p:txBody>
      </p:sp>
      <p:sp>
        <p:nvSpPr>
          <p:cNvPr id="19" name="Shape 19"/>
          <p:cNvSpPr txBox="1"/>
          <p:nvPr>
            <p:ph idx="11" type="ftr"/>
          </p:nvPr>
        </p:nvSpPr>
        <p:spPr>
          <a:xfrm>
            <a:off x="3124200" y="6248400"/>
            <a:ext cx="2894012" cy="455612"/>
          </a:xfrm>
          <a:prstGeom prst="rect">
            <a:avLst/>
          </a:prstGeom>
          <a:noFill/>
          <a:ln>
            <a:noFill/>
          </a:ln>
        </p:spPr>
        <p:txBody>
          <a:bodyPr anchorCtr="0" anchor="t" bIns="91425" lIns="91425" spcFirstLastPara="1" rIns="91425" wrap="square" tIns="91425"/>
          <a:lstStyle>
            <a:lvl1pPr indent="-88900" lvl="0" marL="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1pPr>
            <a:lvl2pPr indent="-88900" lvl="1" marL="4572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2pPr>
            <a:lvl3pPr indent="-88900" lvl="2" marL="914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3pPr>
            <a:lvl4pPr indent="-88900" lvl="3" marL="13716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4pPr>
            <a:lvl5pPr indent="-88900" lvl="4" marL="1828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5pPr>
            <a:lvl6pPr indent="-88900" lvl="5" marL="2286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6pPr>
            <a:lvl7pPr indent="-88900" lvl="6" marL="3200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7pPr>
            <a:lvl8pPr indent="-88900" lvl="7" marL="4572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8pPr>
            <a:lvl9pPr indent="-88900" lvl="8" marL="6400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9pPr>
          </a:lstStyle>
          <a:p/>
        </p:txBody>
      </p:sp>
      <p:sp>
        <p:nvSpPr>
          <p:cNvPr id="20" name="Shape 20"/>
          <p:cNvSpPr txBox="1"/>
          <p:nvPr>
            <p:ph idx="12" type="sldNum"/>
          </p:nvPr>
        </p:nvSpPr>
        <p:spPr>
          <a:xfrm>
            <a:off x="6553200" y="6248400"/>
            <a:ext cx="1903412" cy="455612"/>
          </a:xfrm>
          <a:prstGeom prst="rect">
            <a:avLst/>
          </a:prstGeom>
          <a:noFill/>
          <a:ln>
            <a:noFill/>
          </a:ln>
        </p:spPr>
        <p:txBody>
          <a:bodyPr anchorCtr="0" anchor="t" bIns="46800" lIns="90000" spcFirstLastPara="1" rIns="90000" wrap="square" tIns="46800">
            <a:noAutofit/>
          </a:bodyPr>
          <a:lstStyle>
            <a:lvl1pPr indent="0" lvl="0"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vertical y texto" type="vertTitleAndTx">
  <p:cSld name="VERTICAL_TITLE_AND_VERTICAL_TEXT">
    <p:spTree>
      <p:nvGrpSpPr>
        <p:cNvPr id="129" name="Shape 129"/>
        <p:cNvGrpSpPr/>
        <p:nvPr/>
      </p:nvGrpSpPr>
      <p:grpSpPr>
        <a:xfrm>
          <a:off x="0" y="0"/>
          <a:ext cx="0" cy="0"/>
          <a:chOff x="0" y="0"/>
          <a:chExt cx="0" cy="0"/>
        </a:xfrm>
      </p:grpSpPr>
      <p:sp>
        <p:nvSpPr>
          <p:cNvPr id="130" name="Shape 130"/>
          <p:cNvSpPr txBox="1"/>
          <p:nvPr>
            <p:ph type="title"/>
          </p:nvPr>
        </p:nvSpPr>
        <p:spPr>
          <a:xfrm rot="5400000">
            <a:off x="5039518" y="1989931"/>
            <a:ext cx="6094413" cy="2114550"/>
          </a:xfrm>
          <a:prstGeom prst="rect">
            <a:avLst/>
          </a:prstGeom>
          <a:noFill/>
          <a:ln>
            <a:noFill/>
          </a:ln>
        </p:spPr>
        <p:txBody>
          <a:bodyPr anchorCtr="0" anchor="ctr" bIns="91425" lIns="91425" spcFirstLastPara="1" rIns="91425" wrap="square" tIns="91425"/>
          <a:lstStyle>
            <a:lvl1pPr lvl="0" rtl="0" algn="r">
              <a:lnSpc>
                <a:spcPct val="95000"/>
              </a:lnSpc>
              <a:spcBef>
                <a:spcPts val="0"/>
              </a:spcBef>
              <a:spcAft>
                <a:spcPts val="0"/>
              </a:spcAft>
              <a:buSzPts val="1400"/>
              <a:buChar char="●"/>
              <a:defRPr b="1" sz="2800">
                <a:solidFill>
                  <a:srgbClr val="FFCC00"/>
                </a:solidFill>
                <a:latin typeface="Impact"/>
                <a:ea typeface="Impact"/>
                <a:cs typeface="Impact"/>
                <a:sym typeface="Impact"/>
              </a:defRPr>
            </a:lvl1pPr>
            <a:lvl2pPr lvl="1" rtl="0" algn="r">
              <a:lnSpc>
                <a:spcPct val="95000"/>
              </a:lnSpc>
              <a:spcBef>
                <a:spcPts val="0"/>
              </a:spcBef>
              <a:spcAft>
                <a:spcPts val="0"/>
              </a:spcAft>
              <a:buSzPts val="1400"/>
              <a:buChar char="○"/>
              <a:defRPr b="1" sz="2800">
                <a:solidFill>
                  <a:srgbClr val="FFCC00"/>
                </a:solidFill>
                <a:latin typeface="Impact"/>
                <a:ea typeface="Impact"/>
                <a:cs typeface="Impact"/>
                <a:sym typeface="Impact"/>
              </a:defRPr>
            </a:lvl2pPr>
            <a:lvl3pPr lvl="2" rtl="0" algn="r">
              <a:lnSpc>
                <a:spcPct val="95000"/>
              </a:lnSpc>
              <a:spcBef>
                <a:spcPts val="0"/>
              </a:spcBef>
              <a:spcAft>
                <a:spcPts val="0"/>
              </a:spcAft>
              <a:buSzPts val="1400"/>
              <a:buChar char="■"/>
              <a:defRPr b="1" sz="2800">
                <a:solidFill>
                  <a:srgbClr val="FFCC00"/>
                </a:solidFill>
                <a:latin typeface="Impact"/>
                <a:ea typeface="Impact"/>
                <a:cs typeface="Impact"/>
                <a:sym typeface="Impact"/>
              </a:defRPr>
            </a:lvl3pPr>
            <a:lvl4pPr lvl="3" rtl="0" algn="r">
              <a:lnSpc>
                <a:spcPct val="95000"/>
              </a:lnSpc>
              <a:spcBef>
                <a:spcPts val="0"/>
              </a:spcBef>
              <a:spcAft>
                <a:spcPts val="0"/>
              </a:spcAft>
              <a:buSzPts val="1400"/>
              <a:buChar char="●"/>
              <a:defRPr b="1" sz="2800">
                <a:solidFill>
                  <a:srgbClr val="FFCC00"/>
                </a:solidFill>
                <a:latin typeface="Impact"/>
                <a:ea typeface="Impact"/>
                <a:cs typeface="Impact"/>
                <a:sym typeface="Impact"/>
              </a:defRPr>
            </a:lvl4pPr>
            <a:lvl5pPr lvl="4" rtl="0" algn="r">
              <a:lnSpc>
                <a:spcPct val="95000"/>
              </a:lnSpc>
              <a:spcBef>
                <a:spcPts val="0"/>
              </a:spcBef>
              <a:spcAft>
                <a:spcPts val="0"/>
              </a:spcAft>
              <a:buSzPts val="1400"/>
              <a:buChar char="○"/>
              <a:defRPr b="1" sz="2800">
                <a:solidFill>
                  <a:srgbClr val="FFCC00"/>
                </a:solidFill>
                <a:latin typeface="Impact"/>
                <a:ea typeface="Impact"/>
                <a:cs typeface="Impact"/>
                <a:sym typeface="Impact"/>
              </a:defRPr>
            </a:lvl5pPr>
            <a:lvl6pPr lvl="5" marL="457200" rtl="0" algn="r">
              <a:lnSpc>
                <a:spcPct val="95000"/>
              </a:lnSpc>
              <a:spcBef>
                <a:spcPts val="0"/>
              </a:spcBef>
              <a:spcAft>
                <a:spcPts val="0"/>
              </a:spcAft>
              <a:buSzPts val="1400"/>
              <a:buChar char="■"/>
              <a:defRPr b="1" sz="2800">
                <a:solidFill>
                  <a:srgbClr val="FFCC00"/>
                </a:solidFill>
                <a:latin typeface="Impact"/>
                <a:ea typeface="Impact"/>
                <a:cs typeface="Impact"/>
                <a:sym typeface="Impact"/>
              </a:defRPr>
            </a:lvl6pPr>
            <a:lvl7pPr lvl="6" marL="914400" rtl="0" algn="r">
              <a:lnSpc>
                <a:spcPct val="95000"/>
              </a:lnSpc>
              <a:spcBef>
                <a:spcPts val="0"/>
              </a:spcBef>
              <a:spcAft>
                <a:spcPts val="0"/>
              </a:spcAft>
              <a:buSzPts val="1400"/>
              <a:buChar char="●"/>
              <a:defRPr b="1" sz="2800">
                <a:solidFill>
                  <a:srgbClr val="FFCC00"/>
                </a:solidFill>
                <a:latin typeface="Impact"/>
                <a:ea typeface="Impact"/>
                <a:cs typeface="Impact"/>
                <a:sym typeface="Impact"/>
              </a:defRPr>
            </a:lvl7pPr>
            <a:lvl8pPr lvl="7" marL="1371600" rtl="0" algn="r">
              <a:lnSpc>
                <a:spcPct val="95000"/>
              </a:lnSpc>
              <a:spcBef>
                <a:spcPts val="0"/>
              </a:spcBef>
              <a:spcAft>
                <a:spcPts val="0"/>
              </a:spcAft>
              <a:buSzPts val="1400"/>
              <a:buChar char="○"/>
              <a:defRPr b="1" sz="2800">
                <a:solidFill>
                  <a:srgbClr val="FFCC00"/>
                </a:solidFill>
                <a:latin typeface="Impact"/>
                <a:ea typeface="Impact"/>
                <a:cs typeface="Impact"/>
                <a:sym typeface="Impact"/>
              </a:defRPr>
            </a:lvl8pPr>
            <a:lvl9pPr lvl="8" marL="1828800" rtl="0" algn="r">
              <a:lnSpc>
                <a:spcPct val="95000"/>
              </a:lnSpc>
              <a:spcBef>
                <a:spcPts val="0"/>
              </a:spcBef>
              <a:spcAft>
                <a:spcPts val="0"/>
              </a:spcAft>
              <a:buSzPts val="1400"/>
              <a:buChar char="■"/>
              <a:defRPr b="1" sz="2800">
                <a:solidFill>
                  <a:srgbClr val="FFCC00"/>
                </a:solidFill>
                <a:latin typeface="Impact"/>
                <a:ea typeface="Impact"/>
                <a:cs typeface="Impact"/>
                <a:sym typeface="Impact"/>
              </a:defRPr>
            </a:lvl9pPr>
          </a:lstStyle>
          <a:p/>
        </p:txBody>
      </p:sp>
      <p:sp>
        <p:nvSpPr>
          <p:cNvPr id="131" name="Shape 131"/>
          <p:cNvSpPr txBox="1"/>
          <p:nvPr>
            <p:ph idx="1" type="body"/>
          </p:nvPr>
        </p:nvSpPr>
        <p:spPr>
          <a:xfrm rot="5400000">
            <a:off x="734218" y="-48419"/>
            <a:ext cx="6094413" cy="6191250"/>
          </a:xfrm>
          <a:prstGeom prst="rect">
            <a:avLst/>
          </a:prstGeom>
          <a:noFill/>
          <a:ln>
            <a:noFill/>
          </a:ln>
        </p:spPr>
        <p:txBody>
          <a:bodyPr anchorCtr="0" anchor="t" bIns="91425" lIns="91425" spcFirstLastPara="1" rIns="91425" wrap="square" tIns="91425"/>
          <a:lstStyle>
            <a:lvl1pPr indent="-317500" lvl="0" marL="457200" rtl="0" algn="l">
              <a:lnSpc>
                <a:spcPct val="95000"/>
              </a:lnSpc>
              <a:spcBef>
                <a:spcPts val="800"/>
              </a:spcBef>
              <a:spcAft>
                <a:spcPts val="0"/>
              </a:spcAft>
              <a:buClr>
                <a:schemeClr val="lt1"/>
              </a:buClr>
              <a:buSzPts val="1400"/>
              <a:buFont typeface="Times New Roman"/>
              <a:buChar char="•"/>
              <a:defRPr sz="3200">
                <a:solidFill>
                  <a:srgbClr val="FFFFFF"/>
                </a:solidFill>
                <a:latin typeface="Arial Narrow"/>
                <a:ea typeface="Arial Narrow"/>
                <a:cs typeface="Arial Narrow"/>
                <a:sym typeface="Arial Narrow"/>
              </a:defRPr>
            </a:lvl1pPr>
            <a:lvl2pPr indent="-317500" lvl="1" marL="914400" rtl="0" algn="l">
              <a:lnSpc>
                <a:spcPct val="95000"/>
              </a:lnSpc>
              <a:spcBef>
                <a:spcPts val="700"/>
              </a:spcBef>
              <a:spcAft>
                <a:spcPts val="0"/>
              </a:spcAft>
              <a:buClr>
                <a:srgbClr val="000000"/>
              </a:buClr>
              <a:buSzPts val="1400"/>
              <a:buFont typeface="Times New Roman"/>
              <a:buChar char="–"/>
              <a:defRPr sz="2800">
                <a:solidFill>
                  <a:srgbClr val="FFFFFF"/>
                </a:solidFill>
                <a:latin typeface="Arial Narrow"/>
                <a:ea typeface="Arial Narrow"/>
                <a:cs typeface="Arial Narrow"/>
                <a:sym typeface="Arial Narrow"/>
              </a:defRPr>
            </a:lvl2pPr>
            <a:lvl3pPr indent="-317500" lvl="2" marL="1371600" rtl="0" algn="l">
              <a:lnSpc>
                <a:spcPct val="95000"/>
              </a:lnSpc>
              <a:spcBef>
                <a:spcPts val="600"/>
              </a:spcBef>
              <a:spcAft>
                <a:spcPts val="0"/>
              </a:spcAft>
              <a:buClr>
                <a:srgbClr val="000000"/>
              </a:buClr>
              <a:buSzPts val="1400"/>
              <a:buFont typeface="Times New Roman"/>
              <a:buChar char="•"/>
              <a:defRPr sz="2400">
                <a:solidFill>
                  <a:srgbClr val="FFFFFF"/>
                </a:solidFill>
                <a:latin typeface="Arial Narrow"/>
                <a:ea typeface="Arial Narrow"/>
                <a:cs typeface="Arial Narrow"/>
                <a:sym typeface="Arial Narrow"/>
              </a:defRPr>
            </a:lvl3pPr>
            <a:lvl4pPr indent="-317500" lvl="3" marL="1828800" rtl="0" algn="l">
              <a:lnSpc>
                <a:spcPct val="95000"/>
              </a:lnSpc>
              <a:spcBef>
                <a:spcPts val="500"/>
              </a:spcBef>
              <a:spcAft>
                <a:spcPts val="0"/>
              </a:spcAft>
              <a:buClr>
                <a:srgbClr val="000000"/>
              </a:buClr>
              <a:buSzPts val="1400"/>
              <a:buFont typeface="Times New Roman"/>
              <a:buChar char="–"/>
              <a:defRPr sz="2000">
                <a:solidFill>
                  <a:srgbClr val="FFFFFF"/>
                </a:solidFill>
                <a:latin typeface="Arial Narrow"/>
                <a:ea typeface="Arial Narrow"/>
                <a:cs typeface="Arial Narrow"/>
                <a:sym typeface="Arial Narrow"/>
              </a:defRPr>
            </a:lvl4pPr>
            <a:lvl5pPr indent="-317500" lvl="4" marL="2286000" rtl="0" algn="l">
              <a:lnSpc>
                <a:spcPct val="95000"/>
              </a:lnSpc>
              <a:spcBef>
                <a:spcPts val="500"/>
              </a:spcBef>
              <a:spcAft>
                <a:spcPts val="0"/>
              </a:spcAft>
              <a:buClr>
                <a:srgbClr val="000000"/>
              </a:buClr>
              <a:buSzPts val="1400"/>
              <a:buFont typeface="Times New Roman"/>
              <a:buChar char="»"/>
              <a:defRPr sz="2000">
                <a:solidFill>
                  <a:srgbClr val="FFFFFF"/>
                </a:solidFill>
                <a:latin typeface="Arial Narrow"/>
                <a:ea typeface="Arial Narrow"/>
                <a:cs typeface="Arial Narrow"/>
                <a:sym typeface="Arial Narrow"/>
              </a:defRPr>
            </a:lvl5pPr>
            <a:lvl6pPr indent="-317500" lvl="5" marL="2743200" rtl="0" algn="l">
              <a:lnSpc>
                <a:spcPct val="95000"/>
              </a:lnSpc>
              <a:spcBef>
                <a:spcPts val="500"/>
              </a:spcBef>
              <a:spcAft>
                <a:spcPts val="0"/>
              </a:spcAft>
              <a:buClr>
                <a:srgbClr val="000000"/>
              </a:buClr>
              <a:buSzPts val="1400"/>
              <a:buFont typeface="Times New Roman"/>
              <a:buChar char="»"/>
              <a:defRPr sz="2000">
                <a:solidFill>
                  <a:srgbClr val="FFFFFF"/>
                </a:solidFill>
                <a:latin typeface="Arial Narrow"/>
                <a:ea typeface="Arial Narrow"/>
                <a:cs typeface="Arial Narrow"/>
                <a:sym typeface="Arial Narrow"/>
              </a:defRPr>
            </a:lvl6pPr>
            <a:lvl7pPr indent="-317500" lvl="6" marL="3200400" rtl="0" algn="l">
              <a:lnSpc>
                <a:spcPct val="95000"/>
              </a:lnSpc>
              <a:spcBef>
                <a:spcPts val="500"/>
              </a:spcBef>
              <a:spcAft>
                <a:spcPts val="0"/>
              </a:spcAft>
              <a:buClr>
                <a:srgbClr val="000000"/>
              </a:buClr>
              <a:buSzPts val="1400"/>
              <a:buFont typeface="Times New Roman"/>
              <a:buChar char="»"/>
              <a:defRPr sz="2000">
                <a:solidFill>
                  <a:srgbClr val="FFFFFF"/>
                </a:solidFill>
                <a:latin typeface="Arial Narrow"/>
                <a:ea typeface="Arial Narrow"/>
                <a:cs typeface="Arial Narrow"/>
                <a:sym typeface="Arial Narrow"/>
              </a:defRPr>
            </a:lvl7pPr>
            <a:lvl8pPr indent="-317500" lvl="7" marL="3657600" rtl="0" algn="l">
              <a:lnSpc>
                <a:spcPct val="95000"/>
              </a:lnSpc>
              <a:spcBef>
                <a:spcPts val="500"/>
              </a:spcBef>
              <a:spcAft>
                <a:spcPts val="0"/>
              </a:spcAft>
              <a:buClr>
                <a:srgbClr val="000000"/>
              </a:buClr>
              <a:buSzPts val="1400"/>
              <a:buFont typeface="Times New Roman"/>
              <a:buChar char="»"/>
              <a:defRPr sz="2000">
                <a:solidFill>
                  <a:srgbClr val="FFFFFF"/>
                </a:solidFill>
                <a:latin typeface="Arial Narrow"/>
                <a:ea typeface="Arial Narrow"/>
                <a:cs typeface="Arial Narrow"/>
                <a:sym typeface="Arial Narrow"/>
              </a:defRPr>
            </a:lvl8pPr>
            <a:lvl9pPr indent="-317500" lvl="8" marL="4114800" rtl="0" algn="l">
              <a:lnSpc>
                <a:spcPct val="95000"/>
              </a:lnSpc>
              <a:spcBef>
                <a:spcPts val="500"/>
              </a:spcBef>
              <a:spcAft>
                <a:spcPts val="0"/>
              </a:spcAft>
              <a:buClr>
                <a:srgbClr val="000000"/>
              </a:buClr>
              <a:buSzPts val="1400"/>
              <a:buFont typeface="Times New Roman"/>
              <a:buChar char="»"/>
              <a:defRPr sz="2000">
                <a:solidFill>
                  <a:srgbClr val="FFFFFF"/>
                </a:solidFill>
                <a:latin typeface="Arial Narrow"/>
                <a:ea typeface="Arial Narrow"/>
                <a:cs typeface="Arial Narrow"/>
                <a:sym typeface="Arial Narrow"/>
              </a:defRPr>
            </a:lvl9pPr>
          </a:lstStyle>
          <a:p/>
        </p:txBody>
      </p:sp>
      <p:sp>
        <p:nvSpPr>
          <p:cNvPr id="132" name="Shape 132"/>
          <p:cNvSpPr txBox="1"/>
          <p:nvPr>
            <p:ph idx="10" type="dt"/>
          </p:nvPr>
        </p:nvSpPr>
        <p:spPr>
          <a:xfrm>
            <a:off x="685800" y="6248400"/>
            <a:ext cx="1903412" cy="455612"/>
          </a:xfrm>
          <a:prstGeom prst="rect">
            <a:avLst/>
          </a:prstGeom>
          <a:noFill/>
          <a:ln>
            <a:noFill/>
          </a:ln>
        </p:spPr>
        <p:txBody>
          <a:bodyPr anchorCtr="0" anchor="t" bIns="91425" lIns="91425" spcFirstLastPara="1" rIns="91425" wrap="square" tIns="91425"/>
          <a:lstStyle>
            <a:lvl1pPr indent="-88900" lvl="0" marL="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1pPr>
            <a:lvl2pPr indent="-88900" lvl="1" marL="4572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2pPr>
            <a:lvl3pPr indent="-88900" lvl="2" marL="914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3pPr>
            <a:lvl4pPr indent="-88900" lvl="3" marL="13716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4pPr>
            <a:lvl5pPr indent="-88900" lvl="4" marL="1828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5pPr>
            <a:lvl6pPr indent="-88900" lvl="5" marL="2286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6pPr>
            <a:lvl7pPr indent="-88900" lvl="6" marL="3200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7pPr>
            <a:lvl8pPr indent="-88900" lvl="7" marL="4572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8pPr>
            <a:lvl9pPr indent="-88900" lvl="8" marL="6400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9pPr>
          </a:lstStyle>
          <a:p/>
        </p:txBody>
      </p:sp>
      <p:sp>
        <p:nvSpPr>
          <p:cNvPr id="133" name="Shape 133"/>
          <p:cNvSpPr txBox="1"/>
          <p:nvPr>
            <p:ph idx="11" type="ftr"/>
          </p:nvPr>
        </p:nvSpPr>
        <p:spPr>
          <a:xfrm>
            <a:off x="3124200" y="6248400"/>
            <a:ext cx="2894012" cy="455612"/>
          </a:xfrm>
          <a:prstGeom prst="rect">
            <a:avLst/>
          </a:prstGeom>
          <a:noFill/>
          <a:ln>
            <a:noFill/>
          </a:ln>
        </p:spPr>
        <p:txBody>
          <a:bodyPr anchorCtr="0" anchor="t" bIns="91425" lIns="91425" spcFirstLastPara="1" rIns="91425" wrap="square" tIns="91425"/>
          <a:lstStyle>
            <a:lvl1pPr indent="-88900" lvl="0" marL="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1pPr>
            <a:lvl2pPr indent="-88900" lvl="1" marL="4572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2pPr>
            <a:lvl3pPr indent="-88900" lvl="2" marL="914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3pPr>
            <a:lvl4pPr indent="-88900" lvl="3" marL="13716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4pPr>
            <a:lvl5pPr indent="-88900" lvl="4" marL="1828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5pPr>
            <a:lvl6pPr indent="-88900" lvl="5" marL="2286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6pPr>
            <a:lvl7pPr indent="-88900" lvl="6" marL="3200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7pPr>
            <a:lvl8pPr indent="-88900" lvl="7" marL="4572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8pPr>
            <a:lvl9pPr indent="-88900" lvl="8" marL="6400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9pPr>
          </a:lstStyle>
          <a:p/>
        </p:txBody>
      </p:sp>
      <p:sp>
        <p:nvSpPr>
          <p:cNvPr id="134" name="Shape 134"/>
          <p:cNvSpPr txBox="1"/>
          <p:nvPr>
            <p:ph idx="12" type="sldNum"/>
          </p:nvPr>
        </p:nvSpPr>
        <p:spPr>
          <a:xfrm>
            <a:off x="6553200" y="6248400"/>
            <a:ext cx="1903412" cy="455612"/>
          </a:xfrm>
          <a:prstGeom prst="rect">
            <a:avLst/>
          </a:prstGeom>
          <a:noFill/>
          <a:ln>
            <a:noFill/>
          </a:ln>
        </p:spPr>
        <p:txBody>
          <a:bodyPr anchorCtr="0" anchor="t" bIns="46800" lIns="90000" spcFirstLastPara="1" rIns="90000" wrap="square" tIns="46800">
            <a:noAutofit/>
          </a:bodyPr>
          <a:lstStyle>
            <a:lvl1pPr indent="0" lvl="0"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y texto encima de los objetos" type="txOverObj">
  <p:cSld name="TEXT_OVER_OBJECT">
    <p:spTree>
      <p:nvGrpSpPr>
        <p:cNvPr id="27" name="Shape 27"/>
        <p:cNvGrpSpPr/>
        <p:nvPr/>
      </p:nvGrpSpPr>
      <p:grpSpPr>
        <a:xfrm>
          <a:off x="0" y="0"/>
          <a:ext cx="0" cy="0"/>
          <a:chOff x="0" y="0"/>
          <a:chExt cx="0" cy="0"/>
        </a:xfrm>
      </p:grpSpPr>
      <p:sp>
        <p:nvSpPr>
          <p:cNvPr id="28" name="Shape 28"/>
          <p:cNvSpPr txBox="1"/>
          <p:nvPr>
            <p:ph type="title"/>
          </p:nvPr>
        </p:nvSpPr>
        <p:spPr>
          <a:xfrm>
            <a:off x="1373188" y="0"/>
            <a:ext cx="7770812" cy="762000"/>
          </a:xfrm>
          <a:prstGeom prst="rect">
            <a:avLst/>
          </a:prstGeom>
          <a:noFill/>
          <a:ln>
            <a:noFill/>
          </a:ln>
        </p:spPr>
        <p:txBody>
          <a:bodyPr anchorCtr="0" anchor="ctr" bIns="91425" lIns="91425" spcFirstLastPara="1" rIns="91425" wrap="square" tIns="91425"/>
          <a:lstStyle>
            <a:lvl1pPr lvl="0" rtl="0" algn="r">
              <a:lnSpc>
                <a:spcPct val="95000"/>
              </a:lnSpc>
              <a:spcBef>
                <a:spcPts val="0"/>
              </a:spcBef>
              <a:spcAft>
                <a:spcPts val="0"/>
              </a:spcAft>
              <a:buSzPts val="1400"/>
              <a:buChar char="●"/>
              <a:defRPr b="1" sz="2800">
                <a:solidFill>
                  <a:srgbClr val="FFCC00"/>
                </a:solidFill>
                <a:latin typeface="Impact"/>
                <a:ea typeface="Impact"/>
                <a:cs typeface="Impact"/>
                <a:sym typeface="Impact"/>
              </a:defRPr>
            </a:lvl1pPr>
            <a:lvl2pPr lvl="1" rtl="0" algn="r">
              <a:lnSpc>
                <a:spcPct val="95000"/>
              </a:lnSpc>
              <a:spcBef>
                <a:spcPts val="0"/>
              </a:spcBef>
              <a:spcAft>
                <a:spcPts val="0"/>
              </a:spcAft>
              <a:buSzPts val="1400"/>
              <a:buChar char="○"/>
              <a:defRPr b="1" sz="2800">
                <a:solidFill>
                  <a:srgbClr val="FFCC00"/>
                </a:solidFill>
                <a:latin typeface="Impact"/>
                <a:ea typeface="Impact"/>
                <a:cs typeface="Impact"/>
                <a:sym typeface="Impact"/>
              </a:defRPr>
            </a:lvl2pPr>
            <a:lvl3pPr lvl="2" rtl="0" algn="r">
              <a:lnSpc>
                <a:spcPct val="95000"/>
              </a:lnSpc>
              <a:spcBef>
                <a:spcPts val="0"/>
              </a:spcBef>
              <a:spcAft>
                <a:spcPts val="0"/>
              </a:spcAft>
              <a:buSzPts val="1400"/>
              <a:buChar char="■"/>
              <a:defRPr b="1" sz="2800">
                <a:solidFill>
                  <a:srgbClr val="FFCC00"/>
                </a:solidFill>
                <a:latin typeface="Impact"/>
                <a:ea typeface="Impact"/>
                <a:cs typeface="Impact"/>
                <a:sym typeface="Impact"/>
              </a:defRPr>
            </a:lvl3pPr>
            <a:lvl4pPr lvl="3" rtl="0" algn="r">
              <a:lnSpc>
                <a:spcPct val="95000"/>
              </a:lnSpc>
              <a:spcBef>
                <a:spcPts val="0"/>
              </a:spcBef>
              <a:spcAft>
                <a:spcPts val="0"/>
              </a:spcAft>
              <a:buSzPts val="1400"/>
              <a:buChar char="●"/>
              <a:defRPr b="1" sz="2800">
                <a:solidFill>
                  <a:srgbClr val="FFCC00"/>
                </a:solidFill>
                <a:latin typeface="Impact"/>
                <a:ea typeface="Impact"/>
                <a:cs typeface="Impact"/>
                <a:sym typeface="Impact"/>
              </a:defRPr>
            </a:lvl4pPr>
            <a:lvl5pPr lvl="4" rtl="0" algn="r">
              <a:lnSpc>
                <a:spcPct val="95000"/>
              </a:lnSpc>
              <a:spcBef>
                <a:spcPts val="0"/>
              </a:spcBef>
              <a:spcAft>
                <a:spcPts val="0"/>
              </a:spcAft>
              <a:buSzPts val="1400"/>
              <a:buChar char="○"/>
              <a:defRPr b="1" sz="2800">
                <a:solidFill>
                  <a:srgbClr val="FFCC00"/>
                </a:solidFill>
                <a:latin typeface="Impact"/>
                <a:ea typeface="Impact"/>
                <a:cs typeface="Impact"/>
                <a:sym typeface="Impact"/>
              </a:defRPr>
            </a:lvl5pPr>
            <a:lvl6pPr lvl="5" marL="457200" rtl="0" algn="r">
              <a:lnSpc>
                <a:spcPct val="95000"/>
              </a:lnSpc>
              <a:spcBef>
                <a:spcPts val="0"/>
              </a:spcBef>
              <a:spcAft>
                <a:spcPts val="0"/>
              </a:spcAft>
              <a:buSzPts val="1400"/>
              <a:buChar char="■"/>
              <a:defRPr b="1" sz="2800">
                <a:solidFill>
                  <a:srgbClr val="FFCC00"/>
                </a:solidFill>
                <a:latin typeface="Impact"/>
                <a:ea typeface="Impact"/>
                <a:cs typeface="Impact"/>
                <a:sym typeface="Impact"/>
              </a:defRPr>
            </a:lvl6pPr>
            <a:lvl7pPr lvl="6" marL="914400" rtl="0" algn="r">
              <a:lnSpc>
                <a:spcPct val="95000"/>
              </a:lnSpc>
              <a:spcBef>
                <a:spcPts val="0"/>
              </a:spcBef>
              <a:spcAft>
                <a:spcPts val="0"/>
              </a:spcAft>
              <a:buSzPts val="1400"/>
              <a:buChar char="●"/>
              <a:defRPr b="1" sz="2800">
                <a:solidFill>
                  <a:srgbClr val="FFCC00"/>
                </a:solidFill>
                <a:latin typeface="Impact"/>
                <a:ea typeface="Impact"/>
                <a:cs typeface="Impact"/>
                <a:sym typeface="Impact"/>
              </a:defRPr>
            </a:lvl7pPr>
            <a:lvl8pPr lvl="7" marL="1371600" rtl="0" algn="r">
              <a:lnSpc>
                <a:spcPct val="95000"/>
              </a:lnSpc>
              <a:spcBef>
                <a:spcPts val="0"/>
              </a:spcBef>
              <a:spcAft>
                <a:spcPts val="0"/>
              </a:spcAft>
              <a:buSzPts val="1400"/>
              <a:buChar char="○"/>
              <a:defRPr b="1" sz="2800">
                <a:solidFill>
                  <a:srgbClr val="FFCC00"/>
                </a:solidFill>
                <a:latin typeface="Impact"/>
                <a:ea typeface="Impact"/>
                <a:cs typeface="Impact"/>
                <a:sym typeface="Impact"/>
              </a:defRPr>
            </a:lvl8pPr>
            <a:lvl9pPr lvl="8" marL="1828800" rtl="0" algn="r">
              <a:lnSpc>
                <a:spcPct val="95000"/>
              </a:lnSpc>
              <a:spcBef>
                <a:spcPts val="0"/>
              </a:spcBef>
              <a:spcAft>
                <a:spcPts val="0"/>
              </a:spcAft>
              <a:buSzPts val="1400"/>
              <a:buChar char="■"/>
              <a:defRPr b="1" sz="2800">
                <a:solidFill>
                  <a:srgbClr val="FFCC00"/>
                </a:solidFill>
                <a:latin typeface="Impact"/>
                <a:ea typeface="Impact"/>
                <a:cs typeface="Impact"/>
                <a:sym typeface="Impact"/>
              </a:defRPr>
            </a:lvl9pPr>
          </a:lstStyle>
          <a:p/>
        </p:txBody>
      </p:sp>
      <p:sp>
        <p:nvSpPr>
          <p:cNvPr id="29" name="Shape 29"/>
          <p:cNvSpPr txBox="1"/>
          <p:nvPr>
            <p:ph idx="1" type="body"/>
          </p:nvPr>
        </p:nvSpPr>
        <p:spPr>
          <a:xfrm>
            <a:off x="685800" y="1981200"/>
            <a:ext cx="7770813" cy="1979613"/>
          </a:xfrm>
          <a:prstGeom prst="rect">
            <a:avLst/>
          </a:prstGeom>
          <a:noFill/>
          <a:ln>
            <a:noFill/>
          </a:ln>
        </p:spPr>
        <p:txBody>
          <a:bodyPr anchorCtr="0" anchor="t" bIns="91425" lIns="91425" spcFirstLastPara="1" rIns="91425" wrap="square" tIns="91425"/>
          <a:lstStyle>
            <a:lvl1pPr indent="-317500" lvl="0" marL="457200" rtl="0" algn="l">
              <a:lnSpc>
                <a:spcPct val="95000"/>
              </a:lnSpc>
              <a:spcBef>
                <a:spcPts val="800"/>
              </a:spcBef>
              <a:spcAft>
                <a:spcPts val="0"/>
              </a:spcAft>
              <a:buClr>
                <a:schemeClr val="lt1"/>
              </a:buClr>
              <a:buSzPts val="1400"/>
              <a:buFont typeface="Times New Roman"/>
              <a:buChar char="•"/>
              <a:defRPr sz="3200">
                <a:solidFill>
                  <a:srgbClr val="FFFFFF"/>
                </a:solidFill>
                <a:latin typeface="Arial Narrow"/>
                <a:ea typeface="Arial Narrow"/>
                <a:cs typeface="Arial Narrow"/>
                <a:sym typeface="Arial Narrow"/>
              </a:defRPr>
            </a:lvl1pPr>
            <a:lvl2pPr indent="-317500" lvl="1" marL="914400" rtl="0" algn="l">
              <a:lnSpc>
                <a:spcPct val="95000"/>
              </a:lnSpc>
              <a:spcBef>
                <a:spcPts val="700"/>
              </a:spcBef>
              <a:spcAft>
                <a:spcPts val="0"/>
              </a:spcAft>
              <a:buClr>
                <a:srgbClr val="000000"/>
              </a:buClr>
              <a:buSzPts val="1400"/>
              <a:buFont typeface="Times New Roman"/>
              <a:buChar char="–"/>
              <a:defRPr sz="2800">
                <a:solidFill>
                  <a:srgbClr val="FFFFFF"/>
                </a:solidFill>
                <a:latin typeface="Arial Narrow"/>
                <a:ea typeface="Arial Narrow"/>
                <a:cs typeface="Arial Narrow"/>
                <a:sym typeface="Arial Narrow"/>
              </a:defRPr>
            </a:lvl2pPr>
            <a:lvl3pPr indent="-317500" lvl="2" marL="1371600" rtl="0" algn="l">
              <a:lnSpc>
                <a:spcPct val="95000"/>
              </a:lnSpc>
              <a:spcBef>
                <a:spcPts val="600"/>
              </a:spcBef>
              <a:spcAft>
                <a:spcPts val="0"/>
              </a:spcAft>
              <a:buClr>
                <a:srgbClr val="000000"/>
              </a:buClr>
              <a:buSzPts val="1400"/>
              <a:buFont typeface="Times New Roman"/>
              <a:buChar char="•"/>
              <a:defRPr sz="2400">
                <a:solidFill>
                  <a:srgbClr val="FFFFFF"/>
                </a:solidFill>
                <a:latin typeface="Arial Narrow"/>
                <a:ea typeface="Arial Narrow"/>
                <a:cs typeface="Arial Narrow"/>
                <a:sym typeface="Arial Narrow"/>
              </a:defRPr>
            </a:lvl3pPr>
            <a:lvl4pPr indent="-317500" lvl="3" marL="1828800" rtl="0" algn="l">
              <a:lnSpc>
                <a:spcPct val="95000"/>
              </a:lnSpc>
              <a:spcBef>
                <a:spcPts val="500"/>
              </a:spcBef>
              <a:spcAft>
                <a:spcPts val="0"/>
              </a:spcAft>
              <a:buClr>
                <a:srgbClr val="000000"/>
              </a:buClr>
              <a:buSzPts val="1400"/>
              <a:buFont typeface="Times New Roman"/>
              <a:buChar char="–"/>
              <a:defRPr sz="2000">
                <a:solidFill>
                  <a:srgbClr val="FFFFFF"/>
                </a:solidFill>
                <a:latin typeface="Arial Narrow"/>
                <a:ea typeface="Arial Narrow"/>
                <a:cs typeface="Arial Narrow"/>
                <a:sym typeface="Arial Narrow"/>
              </a:defRPr>
            </a:lvl4pPr>
            <a:lvl5pPr indent="-317500" lvl="4" marL="2286000" rtl="0" algn="l">
              <a:lnSpc>
                <a:spcPct val="95000"/>
              </a:lnSpc>
              <a:spcBef>
                <a:spcPts val="500"/>
              </a:spcBef>
              <a:spcAft>
                <a:spcPts val="0"/>
              </a:spcAft>
              <a:buClr>
                <a:srgbClr val="000000"/>
              </a:buClr>
              <a:buSzPts val="1400"/>
              <a:buFont typeface="Times New Roman"/>
              <a:buChar char="»"/>
              <a:defRPr sz="2000">
                <a:solidFill>
                  <a:srgbClr val="FFFFFF"/>
                </a:solidFill>
                <a:latin typeface="Arial Narrow"/>
                <a:ea typeface="Arial Narrow"/>
                <a:cs typeface="Arial Narrow"/>
                <a:sym typeface="Arial Narrow"/>
              </a:defRPr>
            </a:lvl5pPr>
            <a:lvl6pPr indent="-317500" lvl="5" marL="2743200" rtl="0" algn="l">
              <a:lnSpc>
                <a:spcPct val="95000"/>
              </a:lnSpc>
              <a:spcBef>
                <a:spcPts val="500"/>
              </a:spcBef>
              <a:spcAft>
                <a:spcPts val="0"/>
              </a:spcAft>
              <a:buClr>
                <a:srgbClr val="000000"/>
              </a:buClr>
              <a:buSzPts val="1400"/>
              <a:buFont typeface="Times New Roman"/>
              <a:buChar char="»"/>
              <a:defRPr sz="2000">
                <a:solidFill>
                  <a:srgbClr val="FFFFFF"/>
                </a:solidFill>
                <a:latin typeface="Arial Narrow"/>
                <a:ea typeface="Arial Narrow"/>
                <a:cs typeface="Arial Narrow"/>
                <a:sym typeface="Arial Narrow"/>
              </a:defRPr>
            </a:lvl6pPr>
            <a:lvl7pPr indent="-317500" lvl="6" marL="3200400" rtl="0" algn="l">
              <a:lnSpc>
                <a:spcPct val="95000"/>
              </a:lnSpc>
              <a:spcBef>
                <a:spcPts val="500"/>
              </a:spcBef>
              <a:spcAft>
                <a:spcPts val="0"/>
              </a:spcAft>
              <a:buClr>
                <a:srgbClr val="000000"/>
              </a:buClr>
              <a:buSzPts val="1400"/>
              <a:buFont typeface="Times New Roman"/>
              <a:buChar char="»"/>
              <a:defRPr sz="2000">
                <a:solidFill>
                  <a:srgbClr val="FFFFFF"/>
                </a:solidFill>
                <a:latin typeface="Arial Narrow"/>
                <a:ea typeface="Arial Narrow"/>
                <a:cs typeface="Arial Narrow"/>
                <a:sym typeface="Arial Narrow"/>
              </a:defRPr>
            </a:lvl7pPr>
            <a:lvl8pPr indent="-317500" lvl="7" marL="3657600" rtl="0" algn="l">
              <a:lnSpc>
                <a:spcPct val="95000"/>
              </a:lnSpc>
              <a:spcBef>
                <a:spcPts val="500"/>
              </a:spcBef>
              <a:spcAft>
                <a:spcPts val="0"/>
              </a:spcAft>
              <a:buClr>
                <a:srgbClr val="000000"/>
              </a:buClr>
              <a:buSzPts val="1400"/>
              <a:buFont typeface="Times New Roman"/>
              <a:buChar char="»"/>
              <a:defRPr sz="2000">
                <a:solidFill>
                  <a:srgbClr val="FFFFFF"/>
                </a:solidFill>
                <a:latin typeface="Arial Narrow"/>
                <a:ea typeface="Arial Narrow"/>
                <a:cs typeface="Arial Narrow"/>
                <a:sym typeface="Arial Narrow"/>
              </a:defRPr>
            </a:lvl8pPr>
            <a:lvl9pPr indent="-317500" lvl="8" marL="4114800" rtl="0" algn="l">
              <a:lnSpc>
                <a:spcPct val="95000"/>
              </a:lnSpc>
              <a:spcBef>
                <a:spcPts val="500"/>
              </a:spcBef>
              <a:spcAft>
                <a:spcPts val="0"/>
              </a:spcAft>
              <a:buClr>
                <a:srgbClr val="000000"/>
              </a:buClr>
              <a:buSzPts val="1400"/>
              <a:buFont typeface="Times New Roman"/>
              <a:buChar char="»"/>
              <a:defRPr sz="2000">
                <a:solidFill>
                  <a:srgbClr val="FFFFFF"/>
                </a:solidFill>
                <a:latin typeface="Arial Narrow"/>
                <a:ea typeface="Arial Narrow"/>
                <a:cs typeface="Arial Narrow"/>
                <a:sym typeface="Arial Narrow"/>
              </a:defRPr>
            </a:lvl9pPr>
          </a:lstStyle>
          <a:p/>
        </p:txBody>
      </p:sp>
      <p:sp>
        <p:nvSpPr>
          <p:cNvPr id="30" name="Shape 30"/>
          <p:cNvSpPr txBox="1"/>
          <p:nvPr>
            <p:ph idx="2" type="body"/>
          </p:nvPr>
        </p:nvSpPr>
        <p:spPr>
          <a:xfrm>
            <a:off x="685800" y="4113213"/>
            <a:ext cx="7770813" cy="1981200"/>
          </a:xfrm>
          <a:prstGeom prst="rect">
            <a:avLst/>
          </a:prstGeom>
          <a:noFill/>
          <a:ln>
            <a:noFill/>
          </a:ln>
        </p:spPr>
        <p:txBody>
          <a:bodyPr anchorCtr="0" anchor="t" bIns="91425" lIns="91425" spcFirstLastPara="1" rIns="91425" wrap="square" tIns="91425"/>
          <a:lstStyle>
            <a:lvl1pPr indent="-317500" lvl="0" marL="457200" rtl="0" algn="l">
              <a:lnSpc>
                <a:spcPct val="95000"/>
              </a:lnSpc>
              <a:spcBef>
                <a:spcPts val="800"/>
              </a:spcBef>
              <a:spcAft>
                <a:spcPts val="0"/>
              </a:spcAft>
              <a:buClr>
                <a:schemeClr val="lt1"/>
              </a:buClr>
              <a:buSzPts val="1400"/>
              <a:buFont typeface="Times New Roman"/>
              <a:buChar char="•"/>
              <a:defRPr sz="3200">
                <a:solidFill>
                  <a:srgbClr val="FFFFFF"/>
                </a:solidFill>
                <a:latin typeface="Arial Narrow"/>
                <a:ea typeface="Arial Narrow"/>
                <a:cs typeface="Arial Narrow"/>
                <a:sym typeface="Arial Narrow"/>
              </a:defRPr>
            </a:lvl1pPr>
            <a:lvl2pPr indent="-317500" lvl="1" marL="914400" rtl="0" algn="l">
              <a:lnSpc>
                <a:spcPct val="95000"/>
              </a:lnSpc>
              <a:spcBef>
                <a:spcPts val="700"/>
              </a:spcBef>
              <a:spcAft>
                <a:spcPts val="0"/>
              </a:spcAft>
              <a:buClr>
                <a:srgbClr val="000000"/>
              </a:buClr>
              <a:buSzPts val="1400"/>
              <a:buFont typeface="Times New Roman"/>
              <a:buChar char="–"/>
              <a:defRPr sz="2800">
                <a:solidFill>
                  <a:srgbClr val="FFFFFF"/>
                </a:solidFill>
                <a:latin typeface="Arial Narrow"/>
                <a:ea typeface="Arial Narrow"/>
                <a:cs typeface="Arial Narrow"/>
                <a:sym typeface="Arial Narrow"/>
              </a:defRPr>
            </a:lvl2pPr>
            <a:lvl3pPr indent="-317500" lvl="2" marL="1371600" rtl="0" algn="l">
              <a:lnSpc>
                <a:spcPct val="95000"/>
              </a:lnSpc>
              <a:spcBef>
                <a:spcPts val="600"/>
              </a:spcBef>
              <a:spcAft>
                <a:spcPts val="0"/>
              </a:spcAft>
              <a:buClr>
                <a:srgbClr val="000000"/>
              </a:buClr>
              <a:buSzPts val="1400"/>
              <a:buFont typeface="Times New Roman"/>
              <a:buChar char="•"/>
              <a:defRPr sz="2400">
                <a:solidFill>
                  <a:srgbClr val="FFFFFF"/>
                </a:solidFill>
                <a:latin typeface="Arial Narrow"/>
                <a:ea typeface="Arial Narrow"/>
                <a:cs typeface="Arial Narrow"/>
                <a:sym typeface="Arial Narrow"/>
              </a:defRPr>
            </a:lvl3pPr>
            <a:lvl4pPr indent="-317500" lvl="3" marL="1828800" rtl="0" algn="l">
              <a:lnSpc>
                <a:spcPct val="95000"/>
              </a:lnSpc>
              <a:spcBef>
                <a:spcPts val="500"/>
              </a:spcBef>
              <a:spcAft>
                <a:spcPts val="0"/>
              </a:spcAft>
              <a:buClr>
                <a:srgbClr val="000000"/>
              </a:buClr>
              <a:buSzPts val="1400"/>
              <a:buFont typeface="Times New Roman"/>
              <a:buChar char="–"/>
              <a:defRPr sz="2000">
                <a:solidFill>
                  <a:srgbClr val="FFFFFF"/>
                </a:solidFill>
                <a:latin typeface="Arial Narrow"/>
                <a:ea typeface="Arial Narrow"/>
                <a:cs typeface="Arial Narrow"/>
                <a:sym typeface="Arial Narrow"/>
              </a:defRPr>
            </a:lvl4pPr>
            <a:lvl5pPr indent="-317500" lvl="4" marL="2286000" rtl="0" algn="l">
              <a:lnSpc>
                <a:spcPct val="95000"/>
              </a:lnSpc>
              <a:spcBef>
                <a:spcPts val="500"/>
              </a:spcBef>
              <a:spcAft>
                <a:spcPts val="0"/>
              </a:spcAft>
              <a:buClr>
                <a:srgbClr val="000000"/>
              </a:buClr>
              <a:buSzPts val="1400"/>
              <a:buFont typeface="Times New Roman"/>
              <a:buChar char="»"/>
              <a:defRPr sz="2000">
                <a:solidFill>
                  <a:srgbClr val="FFFFFF"/>
                </a:solidFill>
                <a:latin typeface="Arial Narrow"/>
                <a:ea typeface="Arial Narrow"/>
                <a:cs typeface="Arial Narrow"/>
                <a:sym typeface="Arial Narrow"/>
              </a:defRPr>
            </a:lvl5pPr>
            <a:lvl6pPr indent="-317500" lvl="5" marL="2743200" rtl="0" algn="l">
              <a:lnSpc>
                <a:spcPct val="95000"/>
              </a:lnSpc>
              <a:spcBef>
                <a:spcPts val="500"/>
              </a:spcBef>
              <a:spcAft>
                <a:spcPts val="0"/>
              </a:spcAft>
              <a:buClr>
                <a:srgbClr val="000000"/>
              </a:buClr>
              <a:buSzPts val="1400"/>
              <a:buFont typeface="Times New Roman"/>
              <a:buChar char="»"/>
              <a:defRPr sz="2000">
                <a:solidFill>
                  <a:srgbClr val="FFFFFF"/>
                </a:solidFill>
                <a:latin typeface="Arial Narrow"/>
                <a:ea typeface="Arial Narrow"/>
                <a:cs typeface="Arial Narrow"/>
                <a:sym typeface="Arial Narrow"/>
              </a:defRPr>
            </a:lvl6pPr>
            <a:lvl7pPr indent="-317500" lvl="6" marL="3200400" rtl="0" algn="l">
              <a:lnSpc>
                <a:spcPct val="95000"/>
              </a:lnSpc>
              <a:spcBef>
                <a:spcPts val="500"/>
              </a:spcBef>
              <a:spcAft>
                <a:spcPts val="0"/>
              </a:spcAft>
              <a:buClr>
                <a:srgbClr val="000000"/>
              </a:buClr>
              <a:buSzPts val="1400"/>
              <a:buFont typeface="Times New Roman"/>
              <a:buChar char="»"/>
              <a:defRPr sz="2000">
                <a:solidFill>
                  <a:srgbClr val="FFFFFF"/>
                </a:solidFill>
                <a:latin typeface="Arial Narrow"/>
                <a:ea typeface="Arial Narrow"/>
                <a:cs typeface="Arial Narrow"/>
                <a:sym typeface="Arial Narrow"/>
              </a:defRPr>
            </a:lvl7pPr>
            <a:lvl8pPr indent="-317500" lvl="7" marL="3657600" rtl="0" algn="l">
              <a:lnSpc>
                <a:spcPct val="95000"/>
              </a:lnSpc>
              <a:spcBef>
                <a:spcPts val="500"/>
              </a:spcBef>
              <a:spcAft>
                <a:spcPts val="0"/>
              </a:spcAft>
              <a:buClr>
                <a:srgbClr val="000000"/>
              </a:buClr>
              <a:buSzPts val="1400"/>
              <a:buFont typeface="Times New Roman"/>
              <a:buChar char="»"/>
              <a:defRPr sz="2000">
                <a:solidFill>
                  <a:srgbClr val="FFFFFF"/>
                </a:solidFill>
                <a:latin typeface="Arial Narrow"/>
                <a:ea typeface="Arial Narrow"/>
                <a:cs typeface="Arial Narrow"/>
                <a:sym typeface="Arial Narrow"/>
              </a:defRPr>
            </a:lvl8pPr>
            <a:lvl9pPr indent="-317500" lvl="8" marL="4114800" rtl="0" algn="l">
              <a:lnSpc>
                <a:spcPct val="95000"/>
              </a:lnSpc>
              <a:spcBef>
                <a:spcPts val="500"/>
              </a:spcBef>
              <a:spcAft>
                <a:spcPts val="0"/>
              </a:spcAft>
              <a:buClr>
                <a:srgbClr val="000000"/>
              </a:buClr>
              <a:buSzPts val="1400"/>
              <a:buFont typeface="Times New Roman"/>
              <a:buChar char="»"/>
              <a:defRPr sz="2000">
                <a:solidFill>
                  <a:srgbClr val="FFFFFF"/>
                </a:solidFill>
                <a:latin typeface="Arial Narrow"/>
                <a:ea typeface="Arial Narrow"/>
                <a:cs typeface="Arial Narrow"/>
                <a:sym typeface="Arial Narrow"/>
              </a:defRPr>
            </a:lvl9pPr>
          </a:lstStyle>
          <a:p/>
        </p:txBody>
      </p:sp>
      <p:sp>
        <p:nvSpPr>
          <p:cNvPr id="31" name="Shape 31"/>
          <p:cNvSpPr txBox="1"/>
          <p:nvPr>
            <p:ph idx="10" type="dt"/>
          </p:nvPr>
        </p:nvSpPr>
        <p:spPr>
          <a:xfrm>
            <a:off x="685800" y="6248400"/>
            <a:ext cx="1903412" cy="455612"/>
          </a:xfrm>
          <a:prstGeom prst="rect">
            <a:avLst/>
          </a:prstGeom>
          <a:noFill/>
          <a:ln>
            <a:noFill/>
          </a:ln>
        </p:spPr>
        <p:txBody>
          <a:bodyPr anchorCtr="0" anchor="t" bIns="91425" lIns="91425" spcFirstLastPara="1" rIns="91425" wrap="square" tIns="91425"/>
          <a:lstStyle>
            <a:lvl1pPr indent="-88900" lvl="0" marL="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1pPr>
            <a:lvl2pPr indent="-88900" lvl="1" marL="4572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2pPr>
            <a:lvl3pPr indent="-88900" lvl="2" marL="914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3pPr>
            <a:lvl4pPr indent="-88900" lvl="3" marL="13716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4pPr>
            <a:lvl5pPr indent="-88900" lvl="4" marL="1828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5pPr>
            <a:lvl6pPr indent="-88900" lvl="5" marL="2286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6pPr>
            <a:lvl7pPr indent="-88900" lvl="6" marL="3200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7pPr>
            <a:lvl8pPr indent="-88900" lvl="7" marL="4572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8pPr>
            <a:lvl9pPr indent="-88900" lvl="8" marL="6400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9pPr>
          </a:lstStyle>
          <a:p/>
        </p:txBody>
      </p:sp>
      <p:sp>
        <p:nvSpPr>
          <p:cNvPr id="32" name="Shape 32"/>
          <p:cNvSpPr txBox="1"/>
          <p:nvPr>
            <p:ph idx="11" type="ftr"/>
          </p:nvPr>
        </p:nvSpPr>
        <p:spPr>
          <a:xfrm>
            <a:off x="3124200" y="6248400"/>
            <a:ext cx="2894012" cy="455612"/>
          </a:xfrm>
          <a:prstGeom prst="rect">
            <a:avLst/>
          </a:prstGeom>
          <a:noFill/>
          <a:ln>
            <a:noFill/>
          </a:ln>
        </p:spPr>
        <p:txBody>
          <a:bodyPr anchorCtr="0" anchor="t" bIns="91425" lIns="91425" spcFirstLastPara="1" rIns="91425" wrap="square" tIns="91425"/>
          <a:lstStyle>
            <a:lvl1pPr indent="-88900" lvl="0" marL="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1pPr>
            <a:lvl2pPr indent="-88900" lvl="1" marL="4572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2pPr>
            <a:lvl3pPr indent="-88900" lvl="2" marL="914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3pPr>
            <a:lvl4pPr indent="-88900" lvl="3" marL="13716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4pPr>
            <a:lvl5pPr indent="-88900" lvl="4" marL="1828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5pPr>
            <a:lvl6pPr indent="-88900" lvl="5" marL="2286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6pPr>
            <a:lvl7pPr indent="-88900" lvl="6" marL="3200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7pPr>
            <a:lvl8pPr indent="-88900" lvl="7" marL="4572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8pPr>
            <a:lvl9pPr indent="-88900" lvl="8" marL="6400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9pPr>
          </a:lstStyle>
          <a:p/>
        </p:txBody>
      </p:sp>
      <p:sp>
        <p:nvSpPr>
          <p:cNvPr id="33" name="Shape 33"/>
          <p:cNvSpPr txBox="1"/>
          <p:nvPr>
            <p:ph idx="12" type="sldNum"/>
          </p:nvPr>
        </p:nvSpPr>
        <p:spPr>
          <a:xfrm>
            <a:off x="6553200" y="6248400"/>
            <a:ext cx="1903412" cy="455612"/>
          </a:xfrm>
          <a:prstGeom prst="rect">
            <a:avLst/>
          </a:prstGeom>
          <a:noFill/>
          <a:ln>
            <a:noFill/>
          </a:ln>
        </p:spPr>
        <p:txBody>
          <a:bodyPr anchorCtr="0" anchor="t" bIns="46800" lIns="90000" spcFirstLastPara="1" rIns="90000" wrap="square" tIns="46800">
            <a:noAutofit/>
          </a:bodyPr>
          <a:lstStyle>
            <a:lvl1pPr indent="0" lvl="0"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cabezado de sección" type="secHead">
  <p:cSld name="SECTION_HEADER">
    <p:spTree>
      <p:nvGrpSpPr>
        <p:cNvPr id="40" name="Shape 40"/>
        <p:cNvGrpSpPr/>
        <p:nvPr/>
      </p:nvGrpSpPr>
      <p:grpSpPr>
        <a:xfrm>
          <a:off x="0" y="0"/>
          <a:ext cx="0" cy="0"/>
          <a:chOff x="0" y="0"/>
          <a:chExt cx="0" cy="0"/>
        </a:xfrm>
      </p:grpSpPr>
      <p:sp>
        <p:nvSpPr>
          <p:cNvPr id="41" name="Shape 41"/>
          <p:cNvSpPr txBox="1"/>
          <p:nvPr>
            <p:ph type="title"/>
          </p:nvPr>
        </p:nvSpPr>
        <p:spPr>
          <a:xfrm>
            <a:off x="722313" y="4406900"/>
            <a:ext cx="7772400" cy="1362075"/>
          </a:xfrm>
          <a:prstGeom prst="rect">
            <a:avLst/>
          </a:prstGeom>
          <a:noFill/>
          <a:ln>
            <a:noFill/>
          </a:ln>
        </p:spPr>
        <p:txBody>
          <a:bodyPr anchorCtr="0" anchor="t" bIns="91425" lIns="91425" spcFirstLastPara="1" rIns="91425" wrap="square" tIns="91425"/>
          <a:lstStyle>
            <a:lvl1pPr lvl="0" rtl="0" algn="l">
              <a:spcBef>
                <a:spcPts val="0"/>
              </a:spcBef>
              <a:spcAft>
                <a:spcPts val="0"/>
              </a:spcAft>
              <a:buSzPts val="1400"/>
              <a:buChar char="●"/>
              <a:defRPr b="1" sz="4000" cap="none"/>
            </a:lvl1pPr>
            <a:lvl2pPr lvl="1" rtl="0">
              <a:spcBef>
                <a:spcPts val="0"/>
              </a:spcBef>
              <a:spcAft>
                <a:spcPts val="0"/>
              </a:spcAft>
              <a:buSzPts val="1400"/>
              <a:buChar char="○"/>
              <a:defRPr b="1" sz="2800">
                <a:solidFill>
                  <a:srgbClr val="FFCC00"/>
                </a:solidFill>
                <a:latin typeface="Impact"/>
                <a:ea typeface="Impact"/>
                <a:cs typeface="Impact"/>
                <a:sym typeface="Impact"/>
              </a:defRPr>
            </a:lvl2pPr>
            <a:lvl3pPr lvl="2" rtl="0">
              <a:spcBef>
                <a:spcPts val="0"/>
              </a:spcBef>
              <a:spcAft>
                <a:spcPts val="0"/>
              </a:spcAft>
              <a:buSzPts val="1400"/>
              <a:buChar char="■"/>
              <a:defRPr b="1" sz="2800">
                <a:solidFill>
                  <a:srgbClr val="FFCC00"/>
                </a:solidFill>
                <a:latin typeface="Impact"/>
                <a:ea typeface="Impact"/>
                <a:cs typeface="Impact"/>
                <a:sym typeface="Impact"/>
              </a:defRPr>
            </a:lvl3pPr>
            <a:lvl4pPr lvl="3" rtl="0">
              <a:spcBef>
                <a:spcPts val="0"/>
              </a:spcBef>
              <a:spcAft>
                <a:spcPts val="0"/>
              </a:spcAft>
              <a:buSzPts val="1400"/>
              <a:buChar char="●"/>
              <a:defRPr b="1" sz="2800">
                <a:solidFill>
                  <a:srgbClr val="FFCC00"/>
                </a:solidFill>
                <a:latin typeface="Impact"/>
                <a:ea typeface="Impact"/>
                <a:cs typeface="Impact"/>
                <a:sym typeface="Impact"/>
              </a:defRPr>
            </a:lvl4pPr>
            <a:lvl5pPr lvl="4" rtl="0">
              <a:spcBef>
                <a:spcPts val="0"/>
              </a:spcBef>
              <a:spcAft>
                <a:spcPts val="0"/>
              </a:spcAft>
              <a:buSzPts val="1400"/>
              <a:buChar char="○"/>
              <a:defRPr b="1" sz="2800">
                <a:solidFill>
                  <a:srgbClr val="FFCC00"/>
                </a:solidFill>
                <a:latin typeface="Impact"/>
                <a:ea typeface="Impact"/>
                <a:cs typeface="Impact"/>
                <a:sym typeface="Impact"/>
              </a:defRPr>
            </a:lvl5pPr>
            <a:lvl6pPr lvl="5" rtl="0">
              <a:spcBef>
                <a:spcPts val="0"/>
              </a:spcBef>
              <a:spcAft>
                <a:spcPts val="0"/>
              </a:spcAft>
              <a:buSzPts val="1400"/>
              <a:buChar char="■"/>
              <a:defRPr b="1" sz="2800">
                <a:solidFill>
                  <a:srgbClr val="FFCC00"/>
                </a:solidFill>
                <a:latin typeface="Impact"/>
                <a:ea typeface="Impact"/>
                <a:cs typeface="Impact"/>
                <a:sym typeface="Impact"/>
              </a:defRPr>
            </a:lvl6pPr>
            <a:lvl7pPr lvl="6" rtl="0">
              <a:spcBef>
                <a:spcPts val="0"/>
              </a:spcBef>
              <a:spcAft>
                <a:spcPts val="0"/>
              </a:spcAft>
              <a:buSzPts val="1400"/>
              <a:buChar char="●"/>
              <a:defRPr b="1" sz="2800">
                <a:solidFill>
                  <a:srgbClr val="FFCC00"/>
                </a:solidFill>
                <a:latin typeface="Impact"/>
                <a:ea typeface="Impact"/>
                <a:cs typeface="Impact"/>
                <a:sym typeface="Impact"/>
              </a:defRPr>
            </a:lvl7pPr>
            <a:lvl8pPr lvl="7" rtl="0">
              <a:spcBef>
                <a:spcPts val="0"/>
              </a:spcBef>
              <a:spcAft>
                <a:spcPts val="0"/>
              </a:spcAft>
              <a:buSzPts val="1400"/>
              <a:buChar char="○"/>
              <a:defRPr b="1" sz="2800">
                <a:solidFill>
                  <a:srgbClr val="FFCC00"/>
                </a:solidFill>
                <a:latin typeface="Impact"/>
                <a:ea typeface="Impact"/>
                <a:cs typeface="Impact"/>
                <a:sym typeface="Impact"/>
              </a:defRPr>
            </a:lvl8pPr>
            <a:lvl9pPr lvl="8" rtl="0">
              <a:spcBef>
                <a:spcPts val="0"/>
              </a:spcBef>
              <a:spcAft>
                <a:spcPts val="0"/>
              </a:spcAft>
              <a:buSzPts val="1400"/>
              <a:buChar char="■"/>
              <a:defRPr b="1" sz="2800">
                <a:solidFill>
                  <a:srgbClr val="FFCC00"/>
                </a:solidFill>
                <a:latin typeface="Impact"/>
                <a:ea typeface="Impact"/>
                <a:cs typeface="Impact"/>
                <a:sym typeface="Impact"/>
              </a:defRPr>
            </a:lvl9pPr>
          </a:lstStyle>
          <a:p/>
        </p:txBody>
      </p:sp>
      <p:sp>
        <p:nvSpPr>
          <p:cNvPr id="42" name="Shape 42"/>
          <p:cNvSpPr txBox="1"/>
          <p:nvPr>
            <p:ph idx="1" type="body"/>
          </p:nvPr>
        </p:nvSpPr>
        <p:spPr>
          <a:xfrm>
            <a:off x="722313" y="2906713"/>
            <a:ext cx="7772400" cy="1500187"/>
          </a:xfrm>
          <a:prstGeom prst="rect">
            <a:avLst/>
          </a:prstGeom>
          <a:noFill/>
          <a:ln>
            <a:noFill/>
          </a:ln>
        </p:spPr>
        <p:txBody>
          <a:bodyPr anchorCtr="0" anchor="b" bIns="91425" lIns="91425" spcFirstLastPara="1" rIns="91425" wrap="square" tIns="91425"/>
          <a:lstStyle>
            <a:lvl1pPr indent="-228600" lvl="0" marL="457200" rtl="0">
              <a:spcBef>
                <a:spcPts val="800"/>
              </a:spcBef>
              <a:spcAft>
                <a:spcPts val="0"/>
              </a:spcAft>
              <a:buSzPts val="1400"/>
              <a:buFont typeface="Arial Narrow"/>
              <a:buNone/>
              <a:defRPr sz="2000"/>
            </a:lvl1pPr>
            <a:lvl2pPr indent="-228600" lvl="1" marL="914400" rtl="0">
              <a:spcBef>
                <a:spcPts val="700"/>
              </a:spcBef>
              <a:spcAft>
                <a:spcPts val="0"/>
              </a:spcAft>
              <a:buSzPts val="1400"/>
              <a:buFont typeface="Arial Narrow"/>
              <a:buNone/>
              <a:defRPr sz="1800"/>
            </a:lvl2pPr>
            <a:lvl3pPr indent="-228600" lvl="2" marL="1371600" rtl="0">
              <a:spcBef>
                <a:spcPts val="600"/>
              </a:spcBef>
              <a:spcAft>
                <a:spcPts val="0"/>
              </a:spcAft>
              <a:buSzPts val="1400"/>
              <a:buFont typeface="Arial Narrow"/>
              <a:buNone/>
              <a:defRPr sz="1600"/>
            </a:lvl3pPr>
            <a:lvl4pPr indent="-228600" lvl="3" marL="1828800" rtl="0">
              <a:spcBef>
                <a:spcPts val="500"/>
              </a:spcBef>
              <a:spcAft>
                <a:spcPts val="0"/>
              </a:spcAft>
              <a:buSzPts val="1400"/>
              <a:buFont typeface="Arial Narrow"/>
              <a:buNone/>
              <a:defRPr sz="1400"/>
            </a:lvl4pPr>
            <a:lvl5pPr indent="-228600" lvl="4" marL="2286000" rtl="0">
              <a:spcBef>
                <a:spcPts val="500"/>
              </a:spcBef>
              <a:spcAft>
                <a:spcPts val="0"/>
              </a:spcAft>
              <a:buSzPts val="1400"/>
              <a:buFont typeface="Arial Narrow"/>
              <a:buNone/>
              <a:defRPr sz="1400"/>
            </a:lvl5pPr>
            <a:lvl6pPr indent="-228600" lvl="5" marL="2743200" rtl="0">
              <a:spcBef>
                <a:spcPts val="500"/>
              </a:spcBef>
              <a:spcAft>
                <a:spcPts val="0"/>
              </a:spcAft>
              <a:buSzPts val="1400"/>
              <a:buFont typeface="Arial Narrow"/>
              <a:buNone/>
              <a:defRPr sz="1400"/>
            </a:lvl6pPr>
            <a:lvl7pPr indent="-228600" lvl="6" marL="3200400" rtl="0">
              <a:spcBef>
                <a:spcPts val="500"/>
              </a:spcBef>
              <a:spcAft>
                <a:spcPts val="0"/>
              </a:spcAft>
              <a:buSzPts val="1400"/>
              <a:buFont typeface="Arial Narrow"/>
              <a:buNone/>
              <a:defRPr sz="1400"/>
            </a:lvl7pPr>
            <a:lvl8pPr indent="-228600" lvl="7" marL="3657600" rtl="0">
              <a:spcBef>
                <a:spcPts val="500"/>
              </a:spcBef>
              <a:spcAft>
                <a:spcPts val="0"/>
              </a:spcAft>
              <a:buSzPts val="1400"/>
              <a:buFont typeface="Arial Narrow"/>
              <a:buNone/>
              <a:defRPr sz="1400"/>
            </a:lvl8pPr>
            <a:lvl9pPr indent="-228600" lvl="8" marL="4114800" rtl="0">
              <a:spcBef>
                <a:spcPts val="500"/>
              </a:spcBef>
              <a:spcAft>
                <a:spcPts val="0"/>
              </a:spcAft>
              <a:buSzPts val="1400"/>
              <a:buFont typeface="Arial Narrow"/>
              <a:buNone/>
              <a:defRPr sz="1400"/>
            </a:lvl9pPr>
          </a:lstStyle>
          <a:p/>
        </p:txBody>
      </p:sp>
      <p:sp>
        <p:nvSpPr>
          <p:cNvPr id="43" name="Shape 43"/>
          <p:cNvSpPr txBox="1"/>
          <p:nvPr>
            <p:ph idx="10" type="dt"/>
          </p:nvPr>
        </p:nvSpPr>
        <p:spPr>
          <a:xfrm>
            <a:off x="685800" y="6248400"/>
            <a:ext cx="1903412" cy="455612"/>
          </a:xfrm>
          <a:prstGeom prst="rect">
            <a:avLst/>
          </a:prstGeom>
          <a:noFill/>
          <a:ln>
            <a:noFill/>
          </a:ln>
        </p:spPr>
        <p:txBody>
          <a:bodyPr anchorCtr="0" anchor="t" bIns="91425" lIns="91425" spcFirstLastPara="1" rIns="91425" wrap="square" tIns="91425"/>
          <a:lstStyle>
            <a:lvl1pPr indent="-88900" lvl="0" marL="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1pPr>
            <a:lvl2pPr indent="-88900" lvl="1" marL="4572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2pPr>
            <a:lvl3pPr indent="-88900" lvl="2" marL="914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3pPr>
            <a:lvl4pPr indent="-88900" lvl="3" marL="13716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4pPr>
            <a:lvl5pPr indent="-88900" lvl="4" marL="1828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5pPr>
            <a:lvl6pPr indent="-88900" lvl="5" marL="2286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6pPr>
            <a:lvl7pPr indent="-88900" lvl="6" marL="3200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7pPr>
            <a:lvl8pPr indent="-88900" lvl="7" marL="4572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8pPr>
            <a:lvl9pPr indent="-88900" lvl="8" marL="6400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9pPr>
          </a:lstStyle>
          <a:p/>
        </p:txBody>
      </p:sp>
      <p:sp>
        <p:nvSpPr>
          <p:cNvPr id="44" name="Shape 44"/>
          <p:cNvSpPr txBox="1"/>
          <p:nvPr>
            <p:ph idx="11" type="ftr"/>
          </p:nvPr>
        </p:nvSpPr>
        <p:spPr>
          <a:xfrm>
            <a:off x="3124200" y="6248400"/>
            <a:ext cx="2894012" cy="455612"/>
          </a:xfrm>
          <a:prstGeom prst="rect">
            <a:avLst/>
          </a:prstGeom>
          <a:noFill/>
          <a:ln>
            <a:noFill/>
          </a:ln>
        </p:spPr>
        <p:txBody>
          <a:bodyPr anchorCtr="0" anchor="t" bIns="91425" lIns="91425" spcFirstLastPara="1" rIns="91425" wrap="square" tIns="91425"/>
          <a:lstStyle>
            <a:lvl1pPr indent="-88900" lvl="0" marL="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1pPr>
            <a:lvl2pPr indent="-88900" lvl="1" marL="4572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2pPr>
            <a:lvl3pPr indent="-88900" lvl="2" marL="914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3pPr>
            <a:lvl4pPr indent="-88900" lvl="3" marL="13716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4pPr>
            <a:lvl5pPr indent="-88900" lvl="4" marL="1828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5pPr>
            <a:lvl6pPr indent="-88900" lvl="5" marL="2286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6pPr>
            <a:lvl7pPr indent="-88900" lvl="6" marL="3200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7pPr>
            <a:lvl8pPr indent="-88900" lvl="7" marL="4572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8pPr>
            <a:lvl9pPr indent="-88900" lvl="8" marL="6400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9pPr>
          </a:lstStyle>
          <a:p/>
        </p:txBody>
      </p:sp>
      <p:sp>
        <p:nvSpPr>
          <p:cNvPr id="45" name="Shape 45"/>
          <p:cNvSpPr txBox="1"/>
          <p:nvPr>
            <p:ph idx="12" type="sldNum"/>
          </p:nvPr>
        </p:nvSpPr>
        <p:spPr>
          <a:xfrm>
            <a:off x="6553200" y="6248400"/>
            <a:ext cx="1903412" cy="455612"/>
          </a:xfrm>
          <a:prstGeom prst="rect">
            <a:avLst/>
          </a:prstGeom>
          <a:noFill/>
          <a:ln>
            <a:noFill/>
          </a:ln>
        </p:spPr>
        <p:txBody>
          <a:bodyPr anchorCtr="0" anchor="t" bIns="46800" lIns="90000" spcFirstLastPara="1" rIns="90000" wrap="square" tIns="46800">
            <a:noAutofit/>
          </a:bodyPr>
          <a:lstStyle>
            <a:lvl1pPr indent="0" lvl="0"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os objetos" type="twoObj">
  <p:cSld name="TWO_OBJECTS">
    <p:spTree>
      <p:nvGrpSpPr>
        <p:cNvPr id="52" name="Shape 52"/>
        <p:cNvGrpSpPr/>
        <p:nvPr/>
      </p:nvGrpSpPr>
      <p:grpSpPr>
        <a:xfrm>
          <a:off x="0" y="0"/>
          <a:ext cx="0" cy="0"/>
          <a:chOff x="0" y="0"/>
          <a:chExt cx="0" cy="0"/>
        </a:xfrm>
      </p:grpSpPr>
      <p:sp>
        <p:nvSpPr>
          <p:cNvPr id="53" name="Shape 53"/>
          <p:cNvSpPr txBox="1"/>
          <p:nvPr>
            <p:ph type="title"/>
          </p:nvPr>
        </p:nvSpPr>
        <p:spPr>
          <a:xfrm>
            <a:off x="1373187" y="0"/>
            <a:ext cx="7770812" cy="762000"/>
          </a:xfrm>
          <a:prstGeom prst="rect">
            <a:avLst/>
          </a:prstGeom>
          <a:noFill/>
          <a:ln>
            <a:noFill/>
          </a:ln>
        </p:spPr>
        <p:txBody>
          <a:bodyPr anchorCtr="0" anchor="ctr" bIns="91425" lIns="91425" spcFirstLastPara="1" rIns="91425" wrap="square" tIns="91425"/>
          <a:lstStyle>
            <a:lvl1pPr lvl="0" rtl="0" algn="r">
              <a:lnSpc>
                <a:spcPct val="95000"/>
              </a:lnSpc>
              <a:spcBef>
                <a:spcPts val="0"/>
              </a:spcBef>
              <a:spcAft>
                <a:spcPts val="0"/>
              </a:spcAft>
              <a:buSzPts val="1400"/>
              <a:buChar char="●"/>
              <a:defRPr b="1" sz="2800">
                <a:solidFill>
                  <a:srgbClr val="FFCC00"/>
                </a:solidFill>
                <a:latin typeface="Impact"/>
                <a:ea typeface="Impact"/>
                <a:cs typeface="Impact"/>
                <a:sym typeface="Impact"/>
              </a:defRPr>
            </a:lvl1pPr>
            <a:lvl2pPr lvl="1" rtl="0" algn="r">
              <a:lnSpc>
                <a:spcPct val="95000"/>
              </a:lnSpc>
              <a:spcBef>
                <a:spcPts val="0"/>
              </a:spcBef>
              <a:spcAft>
                <a:spcPts val="0"/>
              </a:spcAft>
              <a:buSzPts val="1400"/>
              <a:buChar char="○"/>
              <a:defRPr b="1" sz="2800">
                <a:solidFill>
                  <a:srgbClr val="FFCC00"/>
                </a:solidFill>
                <a:latin typeface="Impact"/>
                <a:ea typeface="Impact"/>
                <a:cs typeface="Impact"/>
                <a:sym typeface="Impact"/>
              </a:defRPr>
            </a:lvl2pPr>
            <a:lvl3pPr lvl="2" rtl="0" algn="r">
              <a:lnSpc>
                <a:spcPct val="95000"/>
              </a:lnSpc>
              <a:spcBef>
                <a:spcPts val="0"/>
              </a:spcBef>
              <a:spcAft>
                <a:spcPts val="0"/>
              </a:spcAft>
              <a:buSzPts val="1400"/>
              <a:buChar char="■"/>
              <a:defRPr b="1" sz="2800">
                <a:solidFill>
                  <a:srgbClr val="FFCC00"/>
                </a:solidFill>
                <a:latin typeface="Impact"/>
                <a:ea typeface="Impact"/>
                <a:cs typeface="Impact"/>
                <a:sym typeface="Impact"/>
              </a:defRPr>
            </a:lvl3pPr>
            <a:lvl4pPr lvl="3" rtl="0" algn="r">
              <a:lnSpc>
                <a:spcPct val="95000"/>
              </a:lnSpc>
              <a:spcBef>
                <a:spcPts val="0"/>
              </a:spcBef>
              <a:spcAft>
                <a:spcPts val="0"/>
              </a:spcAft>
              <a:buSzPts val="1400"/>
              <a:buChar char="●"/>
              <a:defRPr b="1" sz="2800">
                <a:solidFill>
                  <a:srgbClr val="FFCC00"/>
                </a:solidFill>
                <a:latin typeface="Impact"/>
                <a:ea typeface="Impact"/>
                <a:cs typeface="Impact"/>
                <a:sym typeface="Impact"/>
              </a:defRPr>
            </a:lvl4pPr>
            <a:lvl5pPr lvl="4" rtl="0" algn="r">
              <a:lnSpc>
                <a:spcPct val="95000"/>
              </a:lnSpc>
              <a:spcBef>
                <a:spcPts val="0"/>
              </a:spcBef>
              <a:spcAft>
                <a:spcPts val="0"/>
              </a:spcAft>
              <a:buSzPts val="1400"/>
              <a:buChar char="○"/>
              <a:defRPr b="1" sz="2800">
                <a:solidFill>
                  <a:srgbClr val="FFCC00"/>
                </a:solidFill>
                <a:latin typeface="Impact"/>
                <a:ea typeface="Impact"/>
                <a:cs typeface="Impact"/>
                <a:sym typeface="Impact"/>
              </a:defRPr>
            </a:lvl5pPr>
            <a:lvl6pPr lvl="5" marL="457200" rtl="0" algn="r">
              <a:lnSpc>
                <a:spcPct val="95000"/>
              </a:lnSpc>
              <a:spcBef>
                <a:spcPts val="0"/>
              </a:spcBef>
              <a:spcAft>
                <a:spcPts val="0"/>
              </a:spcAft>
              <a:buSzPts val="1400"/>
              <a:buChar char="■"/>
              <a:defRPr b="1" sz="2800">
                <a:solidFill>
                  <a:srgbClr val="FFCC00"/>
                </a:solidFill>
                <a:latin typeface="Impact"/>
                <a:ea typeface="Impact"/>
                <a:cs typeface="Impact"/>
                <a:sym typeface="Impact"/>
              </a:defRPr>
            </a:lvl6pPr>
            <a:lvl7pPr lvl="6" marL="914400" rtl="0" algn="r">
              <a:lnSpc>
                <a:spcPct val="95000"/>
              </a:lnSpc>
              <a:spcBef>
                <a:spcPts val="0"/>
              </a:spcBef>
              <a:spcAft>
                <a:spcPts val="0"/>
              </a:spcAft>
              <a:buSzPts val="1400"/>
              <a:buChar char="●"/>
              <a:defRPr b="1" sz="2800">
                <a:solidFill>
                  <a:srgbClr val="FFCC00"/>
                </a:solidFill>
                <a:latin typeface="Impact"/>
                <a:ea typeface="Impact"/>
                <a:cs typeface="Impact"/>
                <a:sym typeface="Impact"/>
              </a:defRPr>
            </a:lvl7pPr>
            <a:lvl8pPr lvl="7" marL="1371600" rtl="0" algn="r">
              <a:lnSpc>
                <a:spcPct val="95000"/>
              </a:lnSpc>
              <a:spcBef>
                <a:spcPts val="0"/>
              </a:spcBef>
              <a:spcAft>
                <a:spcPts val="0"/>
              </a:spcAft>
              <a:buSzPts val="1400"/>
              <a:buChar char="○"/>
              <a:defRPr b="1" sz="2800">
                <a:solidFill>
                  <a:srgbClr val="FFCC00"/>
                </a:solidFill>
                <a:latin typeface="Impact"/>
                <a:ea typeface="Impact"/>
                <a:cs typeface="Impact"/>
                <a:sym typeface="Impact"/>
              </a:defRPr>
            </a:lvl8pPr>
            <a:lvl9pPr lvl="8" marL="1828800" rtl="0" algn="r">
              <a:lnSpc>
                <a:spcPct val="95000"/>
              </a:lnSpc>
              <a:spcBef>
                <a:spcPts val="0"/>
              </a:spcBef>
              <a:spcAft>
                <a:spcPts val="0"/>
              </a:spcAft>
              <a:buSzPts val="1400"/>
              <a:buChar char="■"/>
              <a:defRPr b="1" sz="2800">
                <a:solidFill>
                  <a:srgbClr val="FFCC00"/>
                </a:solidFill>
                <a:latin typeface="Impact"/>
                <a:ea typeface="Impact"/>
                <a:cs typeface="Impact"/>
                <a:sym typeface="Impact"/>
              </a:defRPr>
            </a:lvl9pPr>
          </a:lstStyle>
          <a:p/>
        </p:txBody>
      </p:sp>
      <p:sp>
        <p:nvSpPr>
          <p:cNvPr id="54" name="Shape 54"/>
          <p:cNvSpPr txBox="1"/>
          <p:nvPr>
            <p:ph idx="1" type="body"/>
          </p:nvPr>
        </p:nvSpPr>
        <p:spPr>
          <a:xfrm>
            <a:off x="685800" y="1981200"/>
            <a:ext cx="3808413" cy="4113213"/>
          </a:xfrm>
          <a:prstGeom prst="rect">
            <a:avLst/>
          </a:prstGeom>
          <a:noFill/>
          <a:ln>
            <a:noFill/>
          </a:ln>
        </p:spPr>
        <p:txBody>
          <a:bodyPr anchorCtr="0" anchor="t" bIns="91425" lIns="91425" spcFirstLastPara="1" rIns="91425" wrap="square" tIns="91425"/>
          <a:lstStyle>
            <a:lvl1pPr indent="-317500" lvl="0" marL="457200" rtl="0">
              <a:spcBef>
                <a:spcPts val="800"/>
              </a:spcBef>
              <a:spcAft>
                <a:spcPts val="0"/>
              </a:spcAft>
              <a:buSzPts val="1400"/>
              <a:buChar char="•"/>
              <a:defRPr sz="2800"/>
            </a:lvl1pPr>
            <a:lvl2pPr indent="-317500" lvl="1" marL="914400" rtl="0">
              <a:spcBef>
                <a:spcPts val="700"/>
              </a:spcBef>
              <a:spcAft>
                <a:spcPts val="0"/>
              </a:spcAft>
              <a:buSzPts val="1400"/>
              <a:buChar char="–"/>
              <a:defRPr sz="2400"/>
            </a:lvl2pPr>
            <a:lvl3pPr indent="-317500" lvl="2" marL="1371600" rtl="0">
              <a:spcBef>
                <a:spcPts val="600"/>
              </a:spcBef>
              <a:spcAft>
                <a:spcPts val="0"/>
              </a:spcAft>
              <a:buSzPts val="1400"/>
              <a:buChar char="•"/>
              <a:defRPr sz="2000"/>
            </a:lvl3pPr>
            <a:lvl4pPr indent="-317500" lvl="3" marL="1828800" rtl="0">
              <a:spcBef>
                <a:spcPts val="500"/>
              </a:spcBef>
              <a:spcAft>
                <a:spcPts val="0"/>
              </a:spcAft>
              <a:buSzPts val="1400"/>
              <a:buChar char="–"/>
              <a:defRPr sz="1800"/>
            </a:lvl4pPr>
            <a:lvl5pPr indent="-317500" lvl="4" marL="2286000" rtl="0">
              <a:spcBef>
                <a:spcPts val="500"/>
              </a:spcBef>
              <a:spcAft>
                <a:spcPts val="0"/>
              </a:spcAft>
              <a:buSzPts val="1400"/>
              <a:buChar char="»"/>
              <a:defRPr sz="1800"/>
            </a:lvl5pPr>
            <a:lvl6pPr indent="-317500" lvl="5" marL="2743200" rtl="0">
              <a:spcBef>
                <a:spcPts val="500"/>
              </a:spcBef>
              <a:spcAft>
                <a:spcPts val="0"/>
              </a:spcAft>
              <a:buSzPts val="1400"/>
              <a:buChar char="»"/>
              <a:defRPr sz="1800"/>
            </a:lvl6pPr>
            <a:lvl7pPr indent="-317500" lvl="6" marL="3200400" rtl="0">
              <a:spcBef>
                <a:spcPts val="500"/>
              </a:spcBef>
              <a:spcAft>
                <a:spcPts val="0"/>
              </a:spcAft>
              <a:buSzPts val="1400"/>
              <a:buChar char="»"/>
              <a:defRPr sz="1800"/>
            </a:lvl7pPr>
            <a:lvl8pPr indent="-317500" lvl="7" marL="3657600" rtl="0">
              <a:spcBef>
                <a:spcPts val="500"/>
              </a:spcBef>
              <a:spcAft>
                <a:spcPts val="0"/>
              </a:spcAft>
              <a:buSzPts val="1400"/>
              <a:buChar char="»"/>
              <a:defRPr sz="1800"/>
            </a:lvl8pPr>
            <a:lvl9pPr indent="-317500" lvl="8" marL="4114800" rtl="0">
              <a:spcBef>
                <a:spcPts val="500"/>
              </a:spcBef>
              <a:spcAft>
                <a:spcPts val="0"/>
              </a:spcAft>
              <a:buSzPts val="1400"/>
              <a:buChar char="»"/>
              <a:defRPr sz="1800"/>
            </a:lvl9pPr>
          </a:lstStyle>
          <a:p/>
        </p:txBody>
      </p:sp>
      <p:sp>
        <p:nvSpPr>
          <p:cNvPr id="55" name="Shape 55"/>
          <p:cNvSpPr txBox="1"/>
          <p:nvPr>
            <p:ph idx="2" type="body"/>
          </p:nvPr>
        </p:nvSpPr>
        <p:spPr>
          <a:xfrm>
            <a:off x="4646613" y="1981200"/>
            <a:ext cx="3810000" cy="4113213"/>
          </a:xfrm>
          <a:prstGeom prst="rect">
            <a:avLst/>
          </a:prstGeom>
          <a:noFill/>
          <a:ln>
            <a:noFill/>
          </a:ln>
        </p:spPr>
        <p:txBody>
          <a:bodyPr anchorCtr="0" anchor="t" bIns="91425" lIns="91425" spcFirstLastPara="1" rIns="91425" wrap="square" tIns="91425"/>
          <a:lstStyle>
            <a:lvl1pPr indent="-317500" lvl="0" marL="457200" rtl="0">
              <a:spcBef>
                <a:spcPts val="800"/>
              </a:spcBef>
              <a:spcAft>
                <a:spcPts val="0"/>
              </a:spcAft>
              <a:buSzPts val="1400"/>
              <a:buChar char="•"/>
              <a:defRPr sz="2800"/>
            </a:lvl1pPr>
            <a:lvl2pPr indent="-317500" lvl="1" marL="914400" rtl="0">
              <a:spcBef>
                <a:spcPts val="700"/>
              </a:spcBef>
              <a:spcAft>
                <a:spcPts val="0"/>
              </a:spcAft>
              <a:buSzPts val="1400"/>
              <a:buChar char="–"/>
              <a:defRPr sz="2400"/>
            </a:lvl2pPr>
            <a:lvl3pPr indent="-317500" lvl="2" marL="1371600" rtl="0">
              <a:spcBef>
                <a:spcPts val="600"/>
              </a:spcBef>
              <a:spcAft>
                <a:spcPts val="0"/>
              </a:spcAft>
              <a:buSzPts val="1400"/>
              <a:buChar char="•"/>
              <a:defRPr sz="2000"/>
            </a:lvl3pPr>
            <a:lvl4pPr indent="-317500" lvl="3" marL="1828800" rtl="0">
              <a:spcBef>
                <a:spcPts val="500"/>
              </a:spcBef>
              <a:spcAft>
                <a:spcPts val="0"/>
              </a:spcAft>
              <a:buSzPts val="1400"/>
              <a:buChar char="–"/>
              <a:defRPr sz="1800"/>
            </a:lvl4pPr>
            <a:lvl5pPr indent="-317500" lvl="4" marL="2286000" rtl="0">
              <a:spcBef>
                <a:spcPts val="500"/>
              </a:spcBef>
              <a:spcAft>
                <a:spcPts val="0"/>
              </a:spcAft>
              <a:buSzPts val="1400"/>
              <a:buChar char="»"/>
              <a:defRPr sz="1800"/>
            </a:lvl5pPr>
            <a:lvl6pPr indent="-317500" lvl="5" marL="2743200" rtl="0">
              <a:spcBef>
                <a:spcPts val="500"/>
              </a:spcBef>
              <a:spcAft>
                <a:spcPts val="0"/>
              </a:spcAft>
              <a:buSzPts val="1400"/>
              <a:buChar char="»"/>
              <a:defRPr sz="1800"/>
            </a:lvl6pPr>
            <a:lvl7pPr indent="-317500" lvl="6" marL="3200400" rtl="0">
              <a:spcBef>
                <a:spcPts val="500"/>
              </a:spcBef>
              <a:spcAft>
                <a:spcPts val="0"/>
              </a:spcAft>
              <a:buSzPts val="1400"/>
              <a:buChar char="»"/>
              <a:defRPr sz="1800"/>
            </a:lvl7pPr>
            <a:lvl8pPr indent="-317500" lvl="7" marL="3657600" rtl="0">
              <a:spcBef>
                <a:spcPts val="500"/>
              </a:spcBef>
              <a:spcAft>
                <a:spcPts val="0"/>
              </a:spcAft>
              <a:buSzPts val="1400"/>
              <a:buChar char="»"/>
              <a:defRPr sz="1800"/>
            </a:lvl8pPr>
            <a:lvl9pPr indent="-317500" lvl="8" marL="4114800" rtl="0">
              <a:spcBef>
                <a:spcPts val="500"/>
              </a:spcBef>
              <a:spcAft>
                <a:spcPts val="0"/>
              </a:spcAft>
              <a:buSzPts val="1400"/>
              <a:buChar char="»"/>
              <a:defRPr sz="1800"/>
            </a:lvl9pPr>
          </a:lstStyle>
          <a:p/>
        </p:txBody>
      </p:sp>
      <p:sp>
        <p:nvSpPr>
          <p:cNvPr id="56" name="Shape 56"/>
          <p:cNvSpPr txBox="1"/>
          <p:nvPr>
            <p:ph idx="10" type="dt"/>
          </p:nvPr>
        </p:nvSpPr>
        <p:spPr>
          <a:xfrm>
            <a:off x="685800" y="6248400"/>
            <a:ext cx="1903412" cy="455612"/>
          </a:xfrm>
          <a:prstGeom prst="rect">
            <a:avLst/>
          </a:prstGeom>
          <a:noFill/>
          <a:ln>
            <a:noFill/>
          </a:ln>
        </p:spPr>
        <p:txBody>
          <a:bodyPr anchorCtr="0" anchor="t" bIns="91425" lIns="91425" spcFirstLastPara="1" rIns="91425" wrap="square" tIns="91425"/>
          <a:lstStyle>
            <a:lvl1pPr indent="-88900" lvl="0" marL="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1pPr>
            <a:lvl2pPr indent="-88900" lvl="1" marL="4572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2pPr>
            <a:lvl3pPr indent="-88900" lvl="2" marL="914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3pPr>
            <a:lvl4pPr indent="-88900" lvl="3" marL="13716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4pPr>
            <a:lvl5pPr indent="-88900" lvl="4" marL="1828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5pPr>
            <a:lvl6pPr indent="-88900" lvl="5" marL="2286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6pPr>
            <a:lvl7pPr indent="-88900" lvl="6" marL="3200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7pPr>
            <a:lvl8pPr indent="-88900" lvl="7" marL="4572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8pPr>
            <a:lvl9pPr indent="-88900" lvl="8" marL="6400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9pPr>
          </a:lstStyle>
          <a:p/>
        </p:txBody>
      </p:sp>
      <p:sp>
        <p:nvSpPr>
          <p:cNvPr id="57" name="Shape 57"/>
          <p:cNvSpPr txBox="1"/>
          <p:nvPr>
            <p:ph idx="11" type="ftr"/>
          </p:nvPr>
        </p:nvSpPr>
        <p:spPr>
          <a:xfrm>
            <a:off x="3124200" y="6248400"/>
            <a:ext cx="2894012" cy="455612"/>
          </a:xfrm>
          <a:prstGeom prst="rect">
            <a:avLst/>
          </a:prstGeom>
          <a:noFill/>
          <a:ln>
            <a:noFill/>
          </a:ln>
        </p:spPr>
        <p:txBody>
          <a:bodyPr anchorCtr="0" anchor="t" bIns="91425" lIns="91425" spcFirstLastPara="1" rIns="91425" wrap="square" tIns="91425"/>
          <a:lstStyle>
            <a:lvl1pPr indent="-88900" lvl="0" marL="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1pPr>
            <a:lvl2pPr indent="-88900" lvl="1" marL="4572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2pPr>
            <a:lvl3pPr indent="-88900" lvl="2" marL="914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3pPr>
            <a:lvl4pPr indent="-88900" lvl="3" marL="13716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4pPr>
            <a:lvl5pPr indent="-88900" lvl="4" marL="1828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5pPr>
            <a:lvl6pPr indent="-88900" lvl="5" marL="2286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6pPr>
            <a:lvl7pPr indent="-88900" lvl="6" marL="3200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7pPr>
            <a:lvl8pPr indent="-88900" lvl="7" marL="4572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8pPr>
            <a:lvl9pPr indent="-88900" lvl="8" marL="6400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9pPr>
          </a:lstStyle>
          <a:p/>
        </p:txBody>
      </p:sp>
      <p:sp>
        <p:nvSpPr>
          <p:cNvPr id="58" name="Shape 58"/>
          <p:cNvSpPr txBox="1"/>
          <p:nvPr>
            <p:ph idx="12" type="sldNum"/>
          </p:nvPr>
        </p:nvSpPr>
        <p:spPr>
          <a:xfrm>
            <a:off x="6553200" y="6248400"/>
            <a:ext cx="1903412" cy="455612"/>
          </a:xfrm>
          <a:prstGeom prst="rect">
            <a:avLst/>
          </a:prstGeom>
          <a:noFill/>
          <a:ln>
            <a:noFill/>
          </a:ln>
        </p:spPr>
        <p:txBody>
          <a:bodyPr anchorCtr="0" anchor="t" bIns="46800" lIns="90000" spcFirstLastPara="1" rIns="90000" wrap="square" tIns="46800">
            <a:noAutofit/>
          </a:bodyPr>
          <a:lstStyle>
            <a:lvl1pPr indent="0" lvl="0"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ación" type="twoTxTwoObj">
  <p:cSld name="TWO_OBJECTS_WITH_TEXT">
    <p:spTree>
      <p:nvGrpSpPr>
        <p:cNvPr id="65" name="Shape 65"/>
        <p:cNvGrpSpPr/>
        <p:nvPr/>
      </p:nvGrpSpPr>
      <p:grpSpPr>
        <a:xfrm>
          <a:off x="0" y="0"/>
          <a:ext cx="0" cy="0"/>
          <a:chOff x="0" y="0"/>
          <a:chExt cx="0" cy="0"/>
        </a:xfrm>
      </p:grpSpPr>
      <p:sp>
        <p:nvSpPr>
          <p:cNvPr id="66" name="Shape 66"/>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rtl="0">
              <a:spcBef>
                <a:spcPts val="0"/>
              </a:spcBef>
              <a:spcAft>
                <a:spcPts val="0"/>
              </a:spcAft>
              <a:buSzPts val="1400"/>
              <a:buChar char="●"/>
              <a:defRPr/>
            </a:lvl1pPr>
            <a:lvl2pPr lvl="1" rtl="0">
              <a:spcBef>
                <a:spcPts val="0"/>
              </a:spcBef>
              <a:spcAft>
                <a:spcPts val="0"/>
              </a:spcAft>
              <a:buSzPts val="1400"/>
              <a:buChar char="○"/>
              <a:defRPr b="1" sz="2800">
                <a:solidFill>
                  <a:srgbClr val="FFCC00"/>
                </a:solidFill>
                <a:latin typeface="Impact"/>
                <a:ea typeface="Impact"/>
                <a:cs typeface="Impact"/>
                <a:sym typeface="Impact"/>
              </a:defRPr>
            </a:lvl2pPr>
            <a:lvl3pPr lvl="2" rtl="0">
              <a:spcBef>
                <a:spcPts val="0"/>
              </a:spcBef>
              <a:spcAft>
                <a:spcPts val="0"/>
              </a:spcAft>
              <a:buSzPts val="1400"/>
              <a:buChar char="■"/>
              <a:defRPr b="1" sz="2800">
                <a:solidFill>
                  <a:srgbClr val="FFCC00"/>
                </a:solidFill>
                <a:latin typeface="Impact"/>
                <a:ea typeface="Impact"/>
                <a:cs typeface="Impact"/>
                <a:sym typeface="Impact"/>
              </a:defRPr>
            </a:lvl3pPr>
            <a:lvl4pPr lvl="3" rtl="0">
              <a:spcBef>
                <a:spcPts val="0"/>
              </a:spcBef>
              <a:spcAft>
                <a:spcPts val="0"/>
              </a:spcAft>
              <a:buSzPts val="1400"/>
              <a:buChar char="●"/>
              <a:defRPr b="1" sz="2800">
                <a:solidFill>
                  <a:srgbClr val="FFCC00"/>
                </a:solidFill>
                <a:latin typeface="Impact"/>
                <a:ea typeface="Impact"/>
                <a:cs typeface="Impact"/>
                <a:sym typeface="Impact"/>
              </a:defRPr>
            </a:lvl4pPr>
            <a:lvl5pPr lvl="4" rtl="0">
              <a:spcBef>
                <a:spcPts val="0"/>
              </a:spcBef>
              <a:spcAft>
                <a:spcPts val="0"/>
              </a:spcAft>
              <a:buSzPts val="1400"/>
              <a:buChar char="○"/>
              <a:defRPr b="1" sz="2800">
                <a:solidFill>
                  <a:srgbClr val="FFCC00"/>
                </a:solidFill>
                <a:latin typeface="Impact"/>
                <a:ea typeface="Impact"/>
                <a:cs typeface="Impact"/>
                <a:sym typeface="Impact"/>
              </a:defRPr>
            </a:lvl5pPr>
            <a:lvl6pPr lvl="5" rtl="0">
              <a:spcBef>
                <a:spcPts val="0"/>
              </a:spcBef>
              <a:spcAft>
                <a:spcPts val="0"/>
              </a:spcAft>
              <a:buSzPts val="1400"/>
              <a:buChar char="■"/>
              <a:defRPr b="1" sz="2800">
                <a:solidFill>
                  <a:srgbClr val="FFCC00"/>
                </a:solidFill>
                <a:latin typeface="Impact"/>
                <a:ea typeface="Impact"/>
                <a:cs typeface="Impact"/>
                <a:sym typeface="Impact"/>
              </a:defRPr>
            </a:lvl6pPr>
            <a:lvl7pPr lvl="6" rtl="0">
              <a:spcBef>
                <a:spcPts val="0"/>
              </a:spcBef>
              <a:spcAft>
                <a:spcPts val="0"/>
              </a:spcAft>
              <a:buSzPts val="1400"/>
              <a:buChar char="●"/>
              <a:defRPr b="1" sz="2800">
                <a:solidFill>
                  <a:srgbClr val="FFCC00"/>
                </a:solidFill>
                <a:latin typeface="Impact"/>
                <a:ea typeface="Impact"/>
                <a:cs typeface="Impact"/>
                <a:sym typeface="Impact"/>
              </a:defRPr>
            </a:lvl7pPr>
            <a:lvl8pPr lvl="7" rtl="0">
              <a:spcBef>
                <a:spcPts val="0"/>
              </a:spcBef>
              <a:spcAft>
                <a:spcPts val="0"/>
              </a:spcAft>
              <a:buSzPts val="1400"/>
              <a:buChar char="○"/>
              <a:defRPr b="1" sz="2800">
                <a:solidFill>
                  <a:srgbClr val="FFCC00"/>
                </a:solidFill>
                <a:latin typeface="Impact"/>
                <a:ea typeface="Impact"/>
                <a:cs typeface="Impact"/>
                <a:sym typeface="Impact"/>
              </a:defRPr>
            </a:lvl8pPr>
            <a:lvl9pPr lvl="8" rtl="0">
              <a:spcBef>
                <a:spcPts val="0"/>
              </a:spcBef>
              <a:spcAft>
                <a:spcPts val="0"/>
              </a:spcAft>
              <a:buSzPts val="1400"/>
              <a:buChar char="■"/>
              <a:defRPr b="1" sz="2800">
                <a:solidFill>
                  <a:srgbClr val="FFCC00"/>
                </a:solidFill>
                <a:latin typeface="Impact"/>
                <a:ea typeface="Impact"/>
                <a:cs typeface="Impact"/>
                <a:sym typeface="Impact"/>
              </a:defRPr>
            </a:lvl9pPr>
          </a:lstStyle>
          <a:p/>
        </p:txBody>
      </p:sp>
      <p:sp>
        <p:nvSpPr>
          <p:cNvPr id="67" name="Shape 67"/>
          <p:cNvSpPr txBox="1"/>
          <p:nvPr>
            <p:ph idx="1" type="body"/>
          </p:nvPr>
        </p:nvSpPr>
        <p:spPr>
          <a:xfrm>
            <a:off x="457200" y="1535113"/>
            <a:ext cx="4040188" cy="639762"/>
          </a:xfrm>
          <a:prstGeom prst="rect">
            <a:avLst/>
          </a:prstGeom>
          <a:noFill/>
          <a:ln>
            <a:noFill/>
          </a:ln>
        </p:spPr>
        <p:txBody>
          <a:bodyPr anchorCtr="0" anchor="b" bIns="91425" lIns="91425" spcFirstLastPara="1" rIns="91425" wrap="square" tIns="91425"/>
          <a:lstStyle>
            <a:lvl1pPr indent="-228600" lvl="0" marL="457200" rtl="0">
              <a:spcBef>
                <a:spcPts val="800"/>
              </a:spcBef>
              <a:spcAft>
                <a:spcPts val="0"/>
              </a:spcAft>
              <a:buSzPts val="1400"/>
              <a:buFont typeface="Arial Narrow"/>
              <a:buNone/>
              <a:defRPr b="1" sz="2400"/>
            </a:lvl1pPr>
            <a:lvl2pPr indent="-228600" lvl="1" marL="914400" rtl="0">
              <a:spcBef>
                <a:spcPts val="700"/>
              </a:spcBef>
              <a:spcAft>
                <a:spcPts val="0"/>
              </a:spcAft>
              <a:buSzPts val="1400"/>
              <a:buFont typeface="Arial Narrow"/>
              <a:buNone/>
              <a:defRPr b="1" sz="2000"/>
            </a:lvl2pPr>
            <a:lvl3pPr indent="-228600" lvl="2" marL="1371600" rtl="0">
              <a:spcBef>
                <a:spcPts val="600"/>
              </a:spcBef>
              <a:spcAft>
                <a:spcPts val="0"/>
              </a:spcAft>
              <a:buSzPts val="1400"/>
              <a:buFont typeface="Arial Narrow"/>
              <a:buNone/>
              <a:defRPr b="1" sz="1800"/>
            </a:lvl3pPr>
            <a:lvl4pPr indent="-228600" lvl="3" marL="1828800" rtl="0">
              <a:spcBef>
                <a:spcPts val="500"/>
              </a:spcBef>
              <a:spcAft>
                <a:spcPts val="0"/>
              </a:spcAft>
              <a:buSzPts val="1400"/>
              <a:buFont typeface="Arial Narrow"/>
              <a:buNone/>
              <a:defRPr b="1" sz="1600"/>
            </a:lvl4pPr>
            <a:lvl5pPr indent="-228600" lvl="4" marL="2286000" rtl="0">
              <a:spcBef>
                <a:spcPts val="500"/>
              </a:spcBef>
              <a:spcAft>
                <a:spcPts val="0"/>
              </a:spcAft>
              <a:buSzPts val="1400"/>
              <a:buFont typeface="Arial Narrow"/>
              <a:buNone/>
              <a:defRPr b="1" sz="1600"/>
            </a:lvl5pPr>
            <a:lvl6pPr indent="-228600" lvl="5" marL="2743200" rtl="0">
              <a:spcBef>
                <a:spcPts val="500"/>
              </a:spcBef>
              <a:spcAft>
                <a:spcPts val="0"/>
              </a:spcAft>
              <a:buSzPts val="1400"/>
              <a:buFont typeface="Arial Narrow"/>
              <a:buNone/>
              <a:defRPr b="1" sz="1600"/>
            </a:lvl6pPr>
            <a:lvl7pPr indent="-228600" lvl="6" marL="3200400" rtl="0">
              <a:spcBef>
                <a:spcPts val="500"/>
              </a:spcBef>
              <a:spcAft>
                <a:spcPts val="0"/>
              </a:spcAft>
              <a:buSzPts val="1400"/>
              <a:buFont typeface="Arial Narrow"/>
              <a:buNone/>
              <a:defRPr b="1" sz="1600"/>
            </a:lvl7pPr>
            <a:lvl8pPr indent="-228600" lvl="7" marL="3657600" rtl="0">
              <a:spcBef>
                <a:spcPts val="500"/>
              </a:spcBef>
              <a:spcAft>
                <a:spcPts val="0"/>
              </a:spcAft>
              <a:buSzPts val="1400"/>
              <a:buFont typeface="Arial Narrow"/>
              <a:buNone/>
              <a:defRPr b="1" sz="1600"/>
            </a:lvl8pPr>
            <a:lvl9pPr indent="-228600" lvl="8" marL="4114800" rtl="0">
              <a:spcBef>
                <a:spcPts val="500"/>
              </a:spcBef>
              <a:spcAft>
                <a:spcPts val="0"/>
              </a:spcAft>
              <a:buSzPts val="1400"/>
              <a:buFont typeface="Arial Narrow"/>
              <a:buNone/>
              <a:defRPr b="1" sz="1600"/>
            </a:lvl9pPr>
          </a:lstStyle>
          <a:p/>
        </p:txBody>
      </p:sp>
      <p:sp>
        <p:nvSpPr>
          <p:cNvPr id="68" name="Shape 68"/>
          <p:cNvSpPr txBox="1"/>
          <p:nvPr>
            <p:ph idx="2" type="body"/>
          </p:nvPr>
        </p:nvSpPr>
        <p:spPr>
          <a:xfrm>
            <a:off x="457200" y="2174875"/>
            <a:ext cx="4040188" cy="3951288"/>
          </a:xfrm>
          <a:prstGeom prst="rect">
            <a:avLst/>
          </a:prstGeom>
          <a:noFill/>
          <a:ln>
            <a:noFill/>
          </a:ln>
        </p:spPr>
        <p:txBody>
          <a:bodyPr anchorCtr="0" anchor="t" bIns="91425" lIns="91425" spcFirstLastPara="1" rIns="91425" wrap="square" tIns="91425"/>
          <a:lstStyle>
            <a:lvl1pPr indent="-317500" lvl="0" marL="457200" rtl="0">
              <a:spcBef>
                <a:spcPts val="800"/>
              </a:spcBef>
              <a:spcAft>
                <a:spcPts val="0"/>
              </a:spcAft>
              <a:buSzPts val="1400"/>
              <a:buChar char="•"/>
              <a:defRPr sz="2400"/>
            </a:lvl1pPr>
            <a:lvl2pPr indent="-317500" lvl="1" marL="914400" rtl="0">
              <a:spcBef>
                <a:spcPts val="700"/>
              </a:spcBef>
              <a:spcAft>
                <a:spcPts val="0"/>
              </a:spcAft>
              <a:buSzPts val="1400"/>
              <a:buChar char="–"/>
              <a:defRPr sz="2000"/>
            </a:lvl2pPr>
            <a:lvl3pPr indent="-317500" lvl="2" marL="1371600" rtl="0">
              <a:spcBef>
                <a:spcPts val="600"/>
              </a:spcBef>
              <a:spcAft>
                <a:spcPts val="0"/>
              </a:spcAft>
              <a:buSzPts val="1400"/>
              <a:buChar char="•"/>
              <a:defRPr sz="1800"/>
            </a:lvl3pPr>
            <a:lvl4pPr indent="-317500" lvl="3" marL="1828800" rtl="0">
              <a:spcBef>
                <a:spcPts val="500"/>
              </a:spcBef>
              <a:spcAft>
                <a:spcPts val="0"/>
              </a:spcAft>
              <a:buSzPts val="1400"/>
              <a:buChar char="–"/>
              <a:defRPr sz="1600"/>
            </a:lvl4pPr>
            <a:lvl5pPr indent="-317500" lvl="4" marL="2286000" rtl="0">
              <a:spcBef>
                <a:spcPts val="500"/>
              </a:spcBef>
              <a:spcAft>
                <a:spcPts val="0"/>
              </a:spcAft>
              <a:buSzPts val="1400"/>
              <a:buChar char="»"/>
              <a:defRPr sz="1600"/>
            </a:lvl5pPr>
            <a:lvl6pPr indent="-317500" lvl="5" marL="2743200" rtl="0">
              <a:spcBef>
                <a:spcPts val="500"/>
              </a:spcBef>
              <a:spcAft>
                <a:spcPts val="0"/>
              </a:spcAft>
              <a:buSzPts val="1400"/>
              <a:buChar char="»"/>
              <a:defRPr sz="1600"/>
            </a:lvl6pPr>
            <a:lvl7pPr indent="-317500" lvl="6" marL="3200400" rtl="0">
              <a:spcBef>
                <a:spcPts val="500"/>
              </a:spcBef>
              <a:spcAft>
                <a:spcPts val="0"/>
              </a:spcAft>
              <a:buSzPts val="1400"/>
              <a:buChar char="»"/>
              <a:defRPr sz="1600"/>
            </a:lvl7pPr>
            <a:lvl8pPr indent="-317500" lvl="7" marL="3657600" rtl="0">
              <a:spcBef>
                <a:spcPts val="500"/>
              </a:spcBef>
              <a:spcAft>
                <a:spcPts val="0"/>
              </a:spcAft>
              <a:buSzPts val="1400"/>
              <a:buChar char="»"/>
              <a:defRPr sz="1600"/>
            </a:lvl8pPr>
            <a:lvl9pPr indent="-317500" lvl="8" marL="4114800" rtl="0">
              <a:spcBef>
                <a:spcPts val="500"/>
              </a:spcBef>
              <a:spcAft>
                <a:spcPts val="0"/>
              </a:spcAft>
              <a:buSzPts val="1400"/>
              <a:buChar char="»"/>
              <a:defRPr sz="1600"/>
            </a:lvl9pPr>
          </a:lstStyle>
          <a:p/>
        </p:txBody>
      </p:sp>
      <p:sp>
        <p:nvSpPr>
          <p:cNvPr id="69" name="Shape 69"/>
          <p:cNvSpPr txBox="1"/>
          <p:nvPr>
            <p:ph idx="3" type="body"/>
          </p:nvPr>
        </p:nvSpPr>
        <p:spPr>
          <a:xfrm>
            <a:off x="4645025" y="1535113"/>
            <a:ext cx="4041775" cy="639762"/>
          </a:xfrm>
          <a:prstGeom prst="rect">
            <a:avLst/>
          </a:prstGeom>
          <a:noFill/>
          <a:ln>
            <a:noFill/>
          </a:ln>
        </p:spPr>
        <p:txBody>
          <a:bodyPr anchorCtr="0" anchor="b" bIns="91425" lIns="91425" spcFirstLastPara="1" rIns="91425" wrap="square" tIns="91425"/>
          <a:lstStyle>
            <a:lvl1pPr indent="-228600" lvl="0" marL="457200" rtl="0">
              <a:spcBef>
                <a:spcPts val="800"/>
              </a:spcBef>
              <a:spcAft>
                <a:spcPts val="0"/>
              </a:spcAft>
              <a:buSzPts val="1400"/>
              <a:buFont typeface="Arial Narrow"/>
              <a:buNone/>
              <a:defRPr b="1" sz="2400"/>
            </a:lvl1pPr>
            <a:lvl2pPr indent="-228600" lvl="1" marL="914400" rtl="0">
              <a:spcBef>
                <a:spcPts val="700"/>
              </a:spcBef>
              <a:spcAft>
                <a:spcPts val="0"/>
              </a:spcAft>
              <a:buSzPts val="1400"/>
              <a:buFont typeface="Arial Narrow"/>
              <a:buNone/>
              <a:defRPr b="1" sz="2000"/>
            </a:lvl2pPr>
            <a:lvl3pPr indent="-228600" lvl="2" marL="1371600" rtl="0">
              <a:spcBef>
                <a:spcPts val="600"/>
              </a:spcBef>
              <a:spcAft>
                <a:spcPts val="0"/>
              </a:spcAft>
              <a:buSzPts val="1400"/>
              <a:buFont typeface="Arial Narrow"/>
              <a:buNone/>
              <a:defRPr b="1" sz="1800"/>
            </a:lvl3pPr>
            <a:lvl4pPr indent="-228600" lvl="3" marL="1828800" rtl="0">
              <a:spcBef>
                <a:spcPts val="500"/>
              </a:spcBef>
              <a:spcAft>
                <a:spcPts val="0"/>
              </a:spcAft>
              <a:buSzPts val="1400"/>
              <a:buFont typeface="Arial Narrow"/>
              <a:buNone/>
              <a:defRPr b="1" sz="1600"/>
            </a:lvl4pPr>
            <a:lvl5pPr indent="-228600" lvl="4" marL="2286000" rtl="0">
              <a:spcBef>
                <a:spcPts val="500"/>
              </a:spcBef>
              <a:spcAft>
                <a:spcPts val="0"/>
              </a:spcAft>
              <a:buSzPts val="1400"/>
              <a:buFont typeface="Arial Narrow"/>
              <a:buNone/>
              <a:defRPr b="1" sz="1600"/>
            </a:lvl5pPr>
            <a:lvl6pPr indent="-228600" lvl="5" marL="2743200" rtl="0">
              <a:spcBef>
                <a:spcPts val="500"/>
              </a:spcBef>
              <a:spcAft>
                <a:spcPts val="0"/>
              </a:spcAft>
              <a:buSzPts val="1400"/>
              <a:buFont typeface="Arial Narrow"/>
              <a:buNone/>
              <a:defRPr b="1" sz="1600"/>
            </a:lvl6pPr>
            <a:lvl7pPr indent="-228600" lvl="6" marL="3200400" rtl="0">
              <a:spcBef>
                <a:spcPts val="500"/>
              </a:spcBef>
              <a:spcAft>
                <a:spcPts val="0"/>
              </a:spcAft>
              <a:buSzPts val="1400"/>
              <a:buFont typeface="Arial Narrow"/>
              <a:buNone/>
              <a:defRPr b="1" sz="1600"/>
            </a:lvl7pPr>
            <a:lvl8pPr indent="-228600" lvl="7" marL="3657600" rtl="0">
              <a:spcBef>
                <a:spcPts val="500"/>
              </a:spcBef>
              <a:spcAft>
                <a:spcPts val="0"/>
              </a:spcAft>
              <a:buSzPts val="1400"/>
              <a:buFont typeface="Arial Narrow"/>
              <a:buNone/>
              <a:defRPr b="1" sz="1600"/>
            </a:lvl8pPr>
            <a:lvl9pPr indent="-228600" lvl="8" marL="4114800" rtl="0">
              <a:spcBef>
                <a:spcPts val="500"/>
              </a:spcBef>
              <a:spcAft>
                <a:spcPts val="0"/>
              </a:spcAft>
              <a:buSzPts val="1400"/>
              <a:buFont typeface="Arial Narrow"/>
              <a:buNone/>
              <a:defRPr b="1" sz="1600"/>
            </a:lvl9pPr>
          </a:lstStyle>
          <a:p/>
        </p:txBody>
      </p:sp>
      <p:sp>
        <p:nvSpPr>
          <p:cNvPr id="70" name="Shape 70"/>
          <p:cNvSpPr txBox="1"/>
          <p:nvPr>
            <p:ph idx="4" type="body"/>
          </p:nvPr>
        </p:nvSpPr>
        <p:spPr>
          <a:xfrm>
            <a:off x="4645025" y="2174875"/>
            <a:ext cx="4041775" cy="3951288"/>
          </a:xfrm>
          <a:prstGeom prst="rect">
            <a:avLst/>
          </a:prstGeom>
          <a:noFill/>
          <a:ln>
            <a:noFill/>
          </a:ln>
        </p:spPr>
        <p:txBody>
          <a:bodyPr anchorCtr="0" anchor="t" bIns="91425" lIns="91425" spcFirstLastPara="1" rIns="91425" wrap="square" tIns="91425"/>
          <a:lstStyle>
            <a:lvl1pPr indent="-317500" lvl="0" marL="457200" rtl="0">
              <a:spcBef>
                <a:spcPts val="800"/>
              </a:spcBef>
              <a:spcAft>
                <a:spcPts val="0"/>
              </a:spcAft>
              <a:buSzPts val="1400"/>
              <a:buChar char="•"/>
              <a:defRPr sz="2400"/>
            </a:lvl1pPr>
            <a:lvl2pPr indent="-317500" lvl="1" marL="914400" rtl="0">
              <a:spcBef>
                <a:spcPts val="700"/>
              </a:spcBef>
              <a:spcAft>
                <a:spcPts val="0"/>
              </a:spcAft>
              <a:buSzPts val="1400"/>
              <a:buChar char="–"/>
              <a:defRPr sz="2000"/>
            </a:lvl2pPr>
            <a:lvl3pPr indent="-317500" lvl="2" marL="1371600" rtl="0">
              <a:spcBef>
                <a:spcPts val="600"/>
              </a:spcBef>
              <a:spcAft>
                <a:spcPts val="0"/>
              </a:spcAft>
              <a:buSzPts val="1400"/>
              <a:buChar char="•"/>
              <a:defRPr sz="1800"/>
            </a:lvl3pPr>
            <a:lvl4pPr indent="-317500" lvl="3" marL="1828800" rtl="0">
              <a:spcBef>
                <a:spcPts val="500"/>
              </a:spcBef>
              <a:spcAft>
                <a:spcPts val="0"/>
              </a:spcAft>
              <a:buSzPts val="1400"/>
              <a:buChar char="–"/>
              <a:defRPr sz="1600"/>
            </a:lvl4pPr>
            <a:lvl5pPr indent="-317500" lvl="4" marL="2286000" rtl="0">
              <a:spcBef>
                <a:spcPts val="500"/>
              </a:spcBef>
              <a:spcAft>
                <a:spcPts val="0"/>
              </a:spcAft>
              <a:buSzPts val="1400"/>
              <a:buChar char="»"/>
              <a:defRPr sz="1600"/>
            </a:lvl5pPr>
            <a:lvl6pPr indent="-317500" lvl="5" marL="2743200" rtl="0">
              <a:spcBef>
                <a:spcPts val="500"/>
              </a:spcBef>
              <a:spcAft>
                <a:spcPts val="0"/>
              </a:spcAft>
              <a:buSzPts val="1400"/>
              <a:buChar char="»"/>
              <a:defRPr sz="1600"/>
            </a:lvl6pPr>
            <a:lvl7pPr indent="-317500" lvl="6" marL="3200400" rtl="0">
              <a:spcBef>
                <a:spcPts val="500"/>
              </a:spcBef>
              <a:spcAft>
                <a:spcPts val="0"/>
              </a:spcAft>
              <a:buSzPts val="1400"/>
              <a:buChar char="»"/>
              <a:defRPr sz="1600"/>
            </a:lvl7pPr>
            <a:lvl8pPr indent="-317500" lvl="7" marL="3657600" rtl="0">
              <a:spcBef>
                <a:spcPts val="500"/>
              </a:spcBef>
              <a:spcAft>
                <a:spcPts val="0"/>
              </a:spcAft>
              <a:buSzPts val="1400"/>
              <a:buChar char="»"/>
              <a:defRPr sz="1600"/>
            </a:lvl8pPr>
            <a:lvl9pPr indent="-317500" lvl="8" marL="4114800" rtl="0">
              <a:spcBef>
                <a:spcPts val="500"/>
              </a:spcBef>
              <a:spcAft>
                <a:spcPts val="0"/>
              </a:spcAft>
              <a:buSzPts val="1400"/>
              <a:buChar char="»"/>
              <a:defRPr sz="1600"/>
            </a:lvl9pPr>
          </a:lstStyle>
          <a:p/>
        </p:txBody>
      </p:sp>
      <p:sp>
        <p:nvSpPr>
          <p:cNvPr id="71" name="Shape 71"/>
          <p:cNvSpPr txBox="1"/>
          <p:nvPr>
            <p:ph idx="10" type="dt"/>
          </p:nvPr>
        </p:nvSpPr>
        <p:spPr>
          <a:xfrm>
            <a:off x="685800" y="6248400"/>
            <a:ext cx="1903412" cy="455612"/>
          </a:xfrm>
          <a:prstGeom prst="rect">
            <a:avLst/>
          </a:prstGeom>
          <a:noFill/>
          <a:ln>
            <a:noFill/>
          </a:ln>
        </p:spPr>
        <p:txBody>
          <a:bodyPr anchorCtr="0" anchor="t" bIns="91425" lIns="91425" spcFirstLastPara="1" rIns="91425" wrap="square" tIns="91425"/>
          <a:lstStyle>
            <a:lvl1pPr indent="-88900" lvl="0" marL="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1pPr>
            <a:lvl2pPr indent="-88900" lvl="1" marL="4572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2pPr>
            <a:lvl3pPr indent="-88900" lvl="2" marL="914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3pPr>
            <a:lvl4pPr indent="-88900" lvl="3" marL="13716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4pPr>
            <a:lvl5pPr indent="-88900" lvl="4" marL="1828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5pPr>
            <a:lvl6pPr indent="-88900" lvl="5" marL="2286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6pPr>
            <a:lvl7pPr indent="-88900" lvl="6" marL="3200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7pPr>
            <a:lvl8pPr indent="-88900" lvl="7" marL="4572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8pPr>
            <a:lvl9pPr indent="-88900" lvl="8" marL="6400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9pPr>
          </a:lstStyle>
          <a:p/>
        </p:txBody>
      </p:sp>
      <p:sp>
        <p:nvSpPr>
          <p:cNvPr id="72" name="Shape 72"/>
          <p:cNvSpPr txBox="1"/>
          <p:nvPr>
            <p:ph idx="11" type="ftr"/>
          </p:nvPr>
        </p:nvSpPr>
        <p:spPr>
          <a:xfrm>
            <a:off x="3124200" y="6248400"/>
            <a:ext cx="2894012" cy="455612"/>
          </a:xfrm>
          <a:prstGeom prst="rect">
            <a:avLst/>
          </a:prstGeom>
          <a:noFill/>
          <a:ln>
            <a:noFill/>
          </a:ln>
        </p:spPr>
        <p:txBody>
          <a:bodyPr anchorCtr="0" anchor="t" bIns="91425" lIns="91425" spcFirstLastPara="1" rIns="91425" wrap="square" tIns="91425"/>
          <a:lstStyle>
            <a:lvl1pPr indent="-88900" lvl="0" marL="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1pPr>
            <a:lvl2pPr indent="-88900" lvl="1" marL="4572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2pPr>
            <a:lvl3pPr indent="-88900" lvl="2" marL="914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3pPr>
            <a:lvl4pPr indent="-88900" lvl="3" marL="13716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4pPr>
            <a:lvl5pPr indent="-88900" lvl="4" marL="1828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5pPr>
            <a:lvl6pPr indent="-88900" lvl="5" marL="2286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6pPr>
            <a:lvl7pPr indent="-88900" lvl="6" marL="3200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7pPr>
            <a:lvl8pPr indent="-88900" lvl="7" marL="4572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8pPr>
            <a:lvl9pPr indent="-88900" lvl="8" marL="6400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9pPr>
          </a:lstStyle>
          <a:p/>
        </p:txBody>
      </p:sp>
      <p:sp>
        <p:nvSpPr>
          <p:cNvPr id="73" name="Shape 73"/>
          <p:cNvSpPr txBox="1"/>
          <p:nvPr>
            <p:ph idx="12" type="sldNum"/>
          </p:nvPr>
        </p:nvSpPr>
        <p:spPr>
          <a:xfrm>
            <a:off x="6553200" y="6248400"/>
            <a:ext cx="1903412" cy="455612"/>
          </a:xfrm>
          <a:prstGeom prst="rect">
            <a:avLst/>
          </a:prstGeom>
          <a:noFill/>
          <a:ln>
            <a:noFill/>
          </a:ln>
        </p:spPr>
        <p:txBody>
          <a:bodyPr anchorCtr="0" anchor="t" bIns="46800" lIns="90000" spcFirstLastPara="1" rIns="90000" wrap="square" tIns="46800">
            <a:noAutofit/>
          </a:bodyPr>
          <a:lstStyle>
            <a:lvl1pPr indent="0" lvl="0"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ólo el título" type="titleOnly">
  <p:cSld name="TITLE_ONLY">
    <p:spTree>
      <p:nvGrpSpPr>
        <p:cNvPr id="80" name="Shape 80"/>
        <p:cNvGrpSpPr/>
        <p:nvPr/>
      </p:nvGrpSpPr>
      <p:grpSpPr>
        <a:xfrm>
          <a:off x="0" y="0"/>
          <a:ext cx="0" cy="0"/>
          <a:chOff x="0" y="0"/>
          <a:chExt cx="0" cy="0"/>
        </a:xfrm>
      </p:grpSpPr>
      <p:sp>
        <p:nvSpPr>
          <p:cNvPr id="81" name="Shape 81"/>
          <p:cNvSpPr txBox="1"/>
          <p:nvPr>
            <p:ph type="title"/>
          </p:nvPr>
        </p:nvSpPr>
        <p:spPr>
          <a:xfrm>
            <a:off x="1373187" y="0"/>
            <a:ext cx="7770812" cy="762000"/>
          </a:xfrm>
          <a:prstGeom prst="rect">
            <a:avLst/>
          </a:prstGeom>
          <a:noFill/>
          <a:ln>
            <a:noFill/>
          </a:ln>
        </p:spPr>
        <p:txBody>
          <a:bodyPr anchorCtr="0" anchor="ctr" bIns="91425" lIns="91425" spcFirstLastPara="1" rIns="91425" wrap="square" tIns="91425"/>
          <a:lstStyle>
            <a:lvl1pPr lvl="0" rtl="0" algn="r">
              <a:lnSpc>
                <a:spcPct val="95000"/>
              </a:lnSpc>
              <a:spcBef>
                <a:spcPts val="0"/>
              </a:spcBef>
              <a:spcAft>
                <a:spcPts val="0"/>
              </a:spcAft>
              <a:buSzPts val="1400"/>
              <a:buChar char="●"/>
              <a:defRPr b="1" sz="2800">
                <a:solidFill>
                  <a:srgbClr val="FFCC00"/>
                </a:solidFill>
                <a:latin typeface="Impact"/>
                <a:ea typeface="Impact"/>
                <a:cs typeface="Impact"/>
                <a:sym typeface="Impact"/>
              </a:defRPr>
            </a:lvl1pPr>
            <a:lvl2pPr lvl="1" rtl="0" algn="r">
              <a:lnSpc>
                <a:spcPct val="95000"/>
              </a:lnSpc>
              <a:spcBef>
                <a:spcPts val="0"/>
              </a:spcBef>
              <a:spcAft>
                <a:spcPts val="0"/>
              </a:spcAft>
              <a:buSzPts val="1400"/>
              <a:buChar char="○"/>
              <a:defRPr b="1" sz="2800">
                <a:solidFill>
                  <a:srgbClr val="FFCC00"/>
                </a:solidFill>
                <a:latin typeface="Impact"/>
                <a:ea typeface="Impact"/>
                <a:cs typeface="Impact"/>
                <a:sym typeface="Impact"/>
              </a:defRPr>
            </a:lvl2pPr>
            <a:lvl3pPr lvl="2" rtl="0" algn="r">
              <a:lnSpc>
                <a:spcPct val="95000"/>
              </a:lnSpc>
              <a:spcBef>
                <a:spcPts val="0"/>
              </a:spcBef>
              <a:spcAft>
                <a:spcPts val="0"/>
              </a:spcAft>
              <a:buSzPts val="1400"/>
              <a:buChar char="■"/>
              <a:defRPr b="1" sz="2800">
                <a:solidFill>
                  <a:srgbClr val="FFCC00"/>
                </a:solidFill>
                <a:latin typeface="Impact"/>
                <a:ea typeface="Impact"/>
                <a:cs typeface="Impact"/>
                <a:sym typeface="Impact"/>
              </a:defRPr>
            </a:lvl3pPr>
            <a:lvl4pPr lvl="3" rtl="0" algn="r">
              <a:lnSpc>
                <a:spcPct val="95000"/>
              </a:lnSpc>
              <a:spcBef>
                <a:spcPts val="0"/>
              </a:spcBef>
              <a:spcAft>
                <a:spcPts val="0"/>
              </a:spcAft>
              <a:buSzPts val="1400"/>
              <a:buChar char="●"/>
              <a:defRPr b="1" sz="2800">
                <a:solidFill>
                  <a:srgbClr val="FFCC00"/>
                </a:solidFill>
                <a:latin typeface="Impact"/>
                <a:ea typeface="Impact"/>
                <a:cs typeface="Impact"/>
                <a:sym typeface="Impact"/>
              </a:defRPr>
            </a:lvl4pPr>
            <a:lvl5pPr lvl="4" rtl="0" algn="r">
              <a:lnSpc>
                <a:spcPct val="95000"/>
              </a:lnSpc>
              <a:spcBef>
                <a:spcPts val="0"/>
              </a:spcBef>
              <a:spcAft>
                <a:spcPts val="0"/>
              </a:spcAft>
              <a:buSzPts val="1400"/>
              <a:buChar char="○"/>
              <a:defRPr b="1" sz="2800">
                <a:solidFill>
                  <a:srgbClr val="FFCC00"/>
                </a:solidFill>
                <a:latin typeface="Impact"/>
                <a:ea typeface="Impact"/>
                <a:cs typeface="Impact"/>
                <a:sym typeface="Impact"/>
              </a:defRPr>
            </a:lvl5pPr>
            <a:lvl6pPr lvl="5" marL="457200" rtl="0" algn="r">
              <a:lnSpc>
                <a:spcPct val="95000"/>
              </a:lnSpc>
              <a:spcBef>
                <a:spcPts val="0"/>
              </a:spcBef>
              <a:spcAft>
                <a:spcPts val="0"/>
              </a:spcAft>
              <a:buSzPts val="1400"/>
              <a:buChar char="■"/>
              <a:defRPr b="1" sz="2800">
                <a:solidFill>
                  <a:srgbClr val="FFCC00"/>
                </a:solidFill>
                <a:latin typeface="Impact"/>
                <a:ea typeface="Impact"/>
                <a:cs typeface="Impact"/>
                <a:sym typeface="Impact"/>
              </a:defRPr>
            </a:lvl6pPr>
            <a:lvl7pPr lvl="6" marL="914400" rtl="0" algn="r">
              <a:lnSpc>
                <a:spcPct val="95000"/>
              </a:lnSpc>
              <a:spcBef>
                <a:spcPts val="0"/>
              </a:spcBef>
              <a:spcAft>
                <a:spcPts val="0"/>
              </a:spcAft>
              <a:buSzPts val="1400"/>
              <a:buChar char="●"/>
              <a:defRPr b="1" sz="2800">
                <a:solidFill>
                  <a:srgbClr val="FFCC00"/>
                </a:solidFill>
                <a:latin typeface="Impact"/>
                <a:ea typeface="Impact"/>
                <a:cs typeface="Impact"/>
                <a:sym typeface="Impact"/>
              </a:defRPr>
            </a:lvl7pPr>
            <a:lvl8pPr lvl="7" marL="1371600" rtl="0" algn="r">
              <a:lnSpc>
                <a:spcPct val="95000"/>
              </a:lnSpc>
              <a:spcBef>
                <a:spcPts val="0"/>
              </a:spcBef>
              <a:spcAft>
                <a:spcPts val="0"/>
              </a:spcAft>
              <a:buSzPts val="1400"/>
              <a:buChar char="○"/>
              <a:defRPr b="1" sz="2800">
                <a:solidFill>
                  <a:srgbClr val="FFCC00"/>
                </a:solidFill>
                <a:latin typeface="Impact"/>
                <a:ea typeface="Impact"/>
                <a:cs typeface="Impact"/>
                <a:sym typeface="Impact"/>
              </a:defRPr>
            </a:lvl8pPr>
            <a:lvl9pPr lvl="8" marL="1828800" rtl="0" algn="r">
              <a:lnSpc>
                <a:spcPct val="95000"/>
              </a:lnSpc>
              <a:spcBef>
                <a:spcPts val="0"/>
              </a:spcBef>
              <a:spcAft>
                <a:spcPts val="0"/>
              </a:spcAft>
              <a:buSzPts val="1400"/>
              <a:buChar char="■"/>
              <a:defRPr b="1" sz="2800">
                <a:solidFill>
                  <a:srgbClr val="FFCC00"/>
                </a:solidFill>
                <a:latin typeface="Impact"/>
                <a:ea typeface="Impact"/>
                <a:cs typeface="Impact"/>
                <a:sym typeface="Impact"/>
              </a:defRPr>
            </a:lvl9pPr>
          </a:lstStyle>
          <a:p/>
        </p:txBody>
      </p:sp>
      <p:sp>
        <p:nvSpPr>
          <p:cNvPr id="82" name="Shape 82"/>
          <p:cNvSpPr txBox="1"/>
          <p:nvPr>
            <p:ph idx="10" type="dt"/>
          </p:nvPr>
        </p:nvSpPr>
        <p:spPr>
          <a:xfrm>
            <a:off x="685800" y="6248400"/>
            <a:ext cx="1903412" cy="455612"/>
          </a:xfrm>
          <a:prstGeom prst="rect">
            <a:avLst/>
          </a:prstGeom>
          <a:noFill/>
          <a:ln>
            <a:noFill/>
          </a:ln>
        </p:spPr>
        <p:txBody>
          <a:bodyPr anchorCtr="0" anchor="t" bIns="91425" lIns="91425" spcFirstLastPara="1" rIns="91425" wrap="square" tIns="91425"/>
          <a:lstStyle>
            <a:lvl1pPr indent="-88900" lvl="0" marL="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1pPr>
            <a:lvl2pPr indent="-88900" lvl="1" marL="4572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2pPr>
            <a:lvl3pPr indent="-88900" lvl="2" marL="914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3pPr>
            <a:lvl4pPr indent="-88900" lvl="3" marL="13716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4pPr>
            <a:lvl5pPr indent="-88900" lvl="4" marL="1828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5pPr>
            <a:lvl6pPr indent="-88900" lvl="5" marL="2286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6pPr>
            <a:lvl7pPr indent="-88900" lvl="6" marL="3200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7pPr>
            <a:lvl8pPr indent="-88900" lvl="7" marL="4572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8pPr>
            <a:lvl9pPr indent="-88900" lvl="8" marL="6400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9pPr>
          </a:lstStyle>
          <a:p/>
        </p:txBody>
      </p:sp>
      <p:sp>
        <p:nvSpPr>
          <p:cNvPr id="83" name="Shape 83"/>
          <p:cNvSpPr txBox="1"/>
          <p:nvPr>
            <p:ph idx="11" type="ftr"/>
          </p:nvPr>
        </p:nvSpPr>
        <p:spPr>
          <a:xfrm>
            <a:off x="3124200" y="6248400"/>
            <a:ext cx="2894012" cy="455612"/>
          </a:xfrm>
          <a:prstGeom prst="rect">
            <a:avLst/>
          </a:prstGeom>
          <a:noFill/>
          <a:ln>
            <a:noFill/>
          </a:ln>
        </p:spPr>
        <p:txBody>
          <a:bodyPr anchorCtr="0" anchor="t" bIns="91425" lIns="91425" spcFirstLastPara="1" rIns="91425" wrap="square" tIns="91425"/>
          <a:lstStyle>
            <a:lvl1pPr indent="-88900" lvl="0" marL="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1pPr>
            <a:lvl2pPr indent="-88900" lvl="1" marL="4572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2pPr>
            <a:lvl3pPr indent="-88900" lvl="2" marL="914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3pPr>
            <a:lvl4pPr indent="-88900" lvl="3" marL="13716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4pPr>
            <a:lvl5pPr indent="-88900" lvl="4" marL="1828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5pPr>
            <a:lvl6pPr indent="-88900" lvl="5" marL="2286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6pPr>
            <a:lvl7pPr indent="-88900" lvl="6" marL="3200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7pPr>
            <a:lvl8pPr indent="-88900" lvl="7" marL="4572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8pPr>
            <a:lvl9pPr indent="-88900" lvl="8" marL="6400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9pPr>
          </a:lstStyle>
          <a:p/>
        </p:txBody>
      </p:sp>
      <p:sp>
        <p:nvSpPr>
          <p:cNvPr id="84" name="Shape 84"/>
          <p:cNvSpPr txBox="1"/>
          <p:nvPr>
            <p:ph idx="12" type="sldNum"/>
          </p:nvPr>
        </p:nvSpPr>
        <p:spPr>
          <a:xfrm>
            <a:off x="6553200" y="6248400"/>
            <a:ext cx="1903412" cy="455612"/>
          </a:xfrm>
          <a:prstGeom prst="rect">
            <a:avLst/>
          </a:prstGeom>
          <a:noFill/>
          <a:ln>
            <a:noFill/>
          </a:ln>
        </p:spPr>
        <p:txBody>
          <a:bodyPr anchorCtr="0" anchor="t" bIns="46800" lIns="90000" spcFirstLastPara="1" rIns="90000" wrap="square" tIns="46800">
            <a:noAutofit/>
          </a:bodyPr>
          <a:lstStyle>
            <a:lvl1pPr indent="0" lvl="0"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ido con título" type="objTx">
  <p:cSld name="OBJECT_WITH_CAPTION_TEXT">
    <p:spTree>
      <p:nvGrpSpPr>
        <p:cNvPr id="91" name="Shape 91"/>
        <p:cNvGrpSpPr/>
        <p:nvPr/>
      </p:nvGrpSpPr>
      <p:grpSpPr>
        <a:xfrm>
          <a:off x="0" y="0"/>
          <a:ext cx="0" cy="0"/>
          <a:chOff x="0" y="0"/>
          <a:chExt cx="0" cy="0"/>
        </a:xfrm>
      </p:grpSpPr>
      <p:sp>
        <p:nvSpPr>
          <p:cNvPr id="92" name="Shape 92"/>
          <p:cNvSpPr txBox="1"/>
          <p:nvPr>
            <p:ph type="title"/>
          </p:nvPr>
        </p:nvSpPr>
        <p:spPr>
          <a:xfrm>
            <a:off x="457200" y="273050"/>
            <a:ext cx="3008313" cy="1162050"/>
          </a:xfrm>
          <a:prstGeom prst="rect">
            <a:avLst/>
          </a:prstGeom>
          <a:noFill/>
          <a:ln>
            <a:noFill/>
          </a:ln>
        </p:spPr>
        <p:txBody>
          <a:bodyPr anchorCtr="0" anchor="b" bIns="91425" lIns="91425" spcFirstLastPara="1" rIns="91425" wrap="square" tIns="91425"/>
          <a:lstStyle>
            <a:lvl1pPr lvl="0" rtl="0" algn="l">
              <a:spcBef>
                <a:spcPts val="0"/>
              </a:spcBef>
              <a:spcAft>
                <a:spcPts val="0"/>
              </a:spcAft>
              <a:buSzPts val="1400"/>
              <a:buChar char="●"/>
              <a:defRPr b="1" sz="2000"/>
            </a:lvl1pPr>
            <a:lvl2pPr lvl="1" rtl="0">
              <a:spcBef>
                <a:spcPts val="0"/>
              </a:spcBef>
              <a:spcAft>
                <a:spcPts val="0"/>
              </a:spcAft>
              <a:buSzPts val="1400"/>
              <a:buChar char="○"/>
              <a:defRPr b="1" sz="2800">
                <a:solidFill>
                  <a:srgbClr val="FFCC00"/>
                </a:solidFill>
                <a:latin typeface="Impact"/>
                <a:ea typeface="Impact"/>
                <a:cs typeface="Impact"/>
                <a:sym typeface="Impact"/>
              </a:defRPr>
            </a:lvl2pPr>
            <a:lvl3pPr lvl="2" rtl="0">
              <a:spcBef>
                <a:spcPts val="0"/>
              </a:spcBef>
              <a:spcAft>
                <a:spcPts val="0"/>
              </a:spcAft>
              <a:buSzPts val="1400"/>
              <a:buChar char="■"/>
              <a:defRPr b="1" sz="2800">
                <a:solidFill>
                  <a:srgbClr val="FFCC00"/>
                </a:solidFill>
                <a:latin typeface="Impact"/>
                <a:ea typeface="Impact"/>
                <a:cs typeface="Impact"/>
                <a:sym typeface="Impact"/>
              </a:defRPr>
            </a:lvl3pPr>
            <a:lvl4pPr lvl="3" rtl="0">
              <a:spcBef>
                <a:spcPts val="0"/>
              </a:spcBef>
              <a:spcAft>
                <a:spcPts val="0"/>
              </a:spcAft>
              <a:buSzPts val="1400"/>
              <a:buChar char="●"/>
              <a:defRPr b="1" sz="2800">
                <a:solidFill>
                  <a:srgbClr val="FFCC00"/>
                </a:solidFill>
                <a:latin typeface="Impact"/>
                <a:ea typeface="Impact"/>
                <a:cs typeface="Impact"/>
                <a:sym typeface="Impact"/>
              </a:defRPr>
            </a:lvl4pPr>
            <a:lvl5pPr lvl="4" rtl="0">
              <a:spcBef>
                <a:spcPts val="0"/>
              </a:spcBef>
              <a:spcAft>
                <a:spcPts val="0"/>
              </a:spcAft>
              <a:buSzPts val="1400"/>
              <a:buChar char="○"/>
              <a:defRPr b="1" sz="2800">
                <a:solidFill>
                  <a:srgbClr val="FFCC00"/>
                </a:solidFill>
                <a:latin typeface="Impact"/>
                <a:ea typeface="Impact"/>
                <a:cs typeface="Impact"/>
                <a:sym typeface="Impact"/>
              </a:defRPr>
            </a:lvl5pPr>
            <a:lvl6pPr lvl="5" rtl="0">
              <a:spcBef>
                <a:spcPts val="0"/>
              </a:spcBef>
              <a:spcAft>
                <a:spcPts val="0"/>
              </a:spcAft>
              <a:buSzPts val="1400"/>
              <a:buChar char="■"/>
              <a:defRPr b="1" sz="2800">
                <a:solidFill>
                  <a:srgbClr val="FFCC00"/>
                </a:solidFill>
                <a:latin typeface="Impact"/>
                <a:ea typeface="Impact"/>
                <a:cs typeface="Impact"/>
                <a:sym typeface="Impact"/>
              </a:defRPr>
            </a:lvl6pPr>
            <a:lvl7pPr lvl="6" rtl="0">
              <a:spcBef>
                <a:spcPts val="0"/>
              </a:spcBef>
              <a:spcAft>
                <a:spcPts val="0"/>
              </a:spcAft>
              <a:buSzPts val="1400"/>
              <a:buChar char="●"/>
              <a:defRPr b="1" sz="2800">
                <a:solidFill>
                  <a:srgbClr val="FFCC00"/>
                </a:solidFill>
                <a:latin typeface="Impact"/>
                <a:ea typeface="Impact"/>
                <a:cs typeface="Impact"/>
                <a:sym typeface="Impact"/>
              </a:defRPr>
            </a:lvl7pPr>
            <a:lvl8pPr lvl="7" rtl="0">
              <a:spcBef>
                <a:spcPts val="0"/>
              </a:spcBef>
              <a:spcAft>
                <a:spcPts val="0"/>
              </a:spcAft>
              <a:buSzPts val="1400"/>
              <a:buChar char="○"/>
              <a:defRPr b="1" sz="2800">
                <a:solidFill>
                  <a:srgbClr val="FFCC00"/>
                </a:solidFill>
                <a:latin typeface="Impact"/>
                <a:ea typeface="Impact"/>
                <a:cs typeface="Impact"/>
                <a:sym typeface="Impact"/>
              </a:defRPr>
            </a:lvl8pPr>
            <a:lvl9pPr lvl="8" rtl="0">
              <a:spcBef>
                <a:spcPts val="0"/>
              </a:spcBef>
              <a:spcAft>
                <a:spcPts val="0"/>
              </a:spcAft>
              <a:buSzPts val="1400"/>
              <a:buChar char="■"/>
              <a:defRPr b="1" sz="2800">
                <a:solidFill>
                  <a:srgbClr val="FFCC00"/>
                </a:solidFill>
                <a:latin typeface="Impact"/>
                <a:ea typeface="Impact"/>
                <a:cs typeface="Impact"/>
                <a:sym typeface="Impact"/>
              </a:defRPr>
            </a:lvl9pPr>
          </a:lstStyle>
          <a:p/>
        </p:txBody>
      </p:sp>
      <p:sp>
        <p:nvSpPr>
          <p:cNvPr id="93" name="Shape 93"/>
          <p:cNvSpPr txBox="1"/>
          <p:nvPr>
            <p:ph idx="1" type="body"/>
          </p:nvPr>
        </p:nvSpPr>
        <p:spPr>
          <a:xfrm>
            <a:off x="3575050" y="273050"/>
            <a:ext cx="5111750" cy="5853113"/>
          </a:xfrm>
          <a:prstGeom prst="rect">
            <a:avLst/>
          </a:prstGeom>
          <a:noFill/>
          <a:ln>
            <a:noFill/>
          </a:ln>
        </p:spPr>
        <p:txBody>
          <a:bodyPr anchorCtr="0" anchor="t" bIns="91425" lIns="91425" spcFirstLastPara="1" rIns="91425" wrap="square" tIns="91425"/>
          <a:lstStyle>
            <a:lvl1pPr indent="-317500" lvl="0" marL="457200" rtl="0">
              <a:spcBef>
                <a:spcPts val="800"/>
              </a:spcBef>
              <a:spcAft>
                <a:spcPts val="0"/>
              </a:spcAft>
              <a:buSzPts val="1400"/>
              <a:buChar char="•"/>
              <a:defRPr sz="3200"/>
            </a:lvl1pPr>
            <a:lvl2pPr indent="-317500" lvl="1" marL="914400" rtl="0">
              <a:spcBef>
                <a:spcPts val="700"/>
              </a:spcBef>
              <a:spcAft>
                <a:spcPts val="0"/>
              </a:spcAft>
              <a:buSzPts val="1400"/>
              <a:buChar char="–"/>
              <a:defRPr sz="2800"/>
            </a:lvl2pPr>
            <a:lvl3pPr indent="-317500" lvl="2" marL="1371600" rtl="0">
              <a:spcBef>
                <a:spcPts val="600"/>
              </a:spcBef>
              <a:spcAft>
                <a:spcPts val="0"/>
              </a:spcAft>
              <a:buSzPts val="1400"/>
              <a:buChar char="•"/>
              <a:defRPr sz="2400"/>
            </a:lvl3pPr>
            <a:lvl4pPr indent="-317500" lvl="3" marL="1828800" rtl="0">
              <a:spcBef>
                <a:spcPts val="500"/>
              </a:spcBef>
              <a:spcAft>
                <a:spcPts val="0"/>
              </a:spcAft>
              <a:buSzPts val="1400"/>
              <a:buChar char="–"/>
              <a:defRPr sz="2000"/>
            </a:lvl4pPr>
            <a:lvl5pPr indent="-317500" lvl="4" marL="2286000" rtl="0">
              <a:spcBef>
                <a:spcPts val="500"/>
              </a:spcBef>
              <a:spcAft>
                <a:spcPts val="0"/>
              </a:spcAft>
              <a:buSzPts val="1400"/>
              <a:buChar char="»"/>
              <a:defRPr sz="2000"/>
            </a:lvl5pPr>
            <a:lvl6pPr indent="-317500" lvl="5" marL="2743200" rtl="0">
              <a:spcBef>
                <a:spcPts val="500"/>
              </a:spcBef>
              <a:spcAft>
                <a:spcPts val="0"/>
              </a:spcAft>
              <a:buSzPts val="1400"/>
              <a:buChar char="»"/>
              <a:defRPr sz="2000"/>
            </a:lvl6pPr>
            <a:lvl7pPr indent="-317500" lvl="6" marL="3200400" rtl="0">
              <a:spcBef>
                <a:spcPts val="500"/>
              </a:spcBef>
              <a:spcAft>
                <a:spcPts val="0"/>
              </a:spcAft>
              <a:buSzPts val="1400"/>
              <a:buChar char="»"/>
              <a:defRPr sz="2000"/>
            </a:lvl7pPr>
            <a:lvl8pPr indent="-317500" lvl="7" marL="3657600" rtl="0">
              <a:spcBef>
                <a:spcPts val="500"/>
              </a:spcBef>
              <a:spcAft>
                <a:spcPts val="0"/>
              </a:spcAft>
              <a:buSzPts val="1400"/>
              <a:buChar char="»"/>
              <a:defRPr sz="2000"/>
            </a:lvl8pPr>
            <a:lvl9pPr indent="-317500" lvl="8" marL="4114800" rtl="0">
              <a:spcBef>
                <a:spcPts val="500"/>
              </a:spcBef>
              <a:spcAft>
                <a:spcPts val="0"/>
              </a:spcAft>
              <a:buSzPts val="1400"/>
              <a:buChar char="»"/>
              <a:defRPr sz="2000"/>
            </a:lvl9pPr>
          </a:lstStyle>
          <a:p/>
        </p:txBody>
      </p:sp>
      <p:sp>
        <p:nvSpPr>
          <p:cNvPr id="94" name="Shape 94"/>
          <p:cNvSpPr txBox="1"/>
          <p:nvPr>
            <p:ph idx="2" type="body"/>
          </p:nvPr>
        </p:nvSpPr>
        <p:spPr>
          <a:xfrm>
            <a:off x="457200" y="1435100"/>
            <a:ext cx="3008313" cy="4691063"/>
          </a:xfrm>
          <a:prstGeom prst="rect">
            <a:avLst/>
          </a:prstGeom>
          <a:noFill/>
          <a:ln>
            <a:noFill/>
          </a:ln>
        </p:spPr>
        <p:txBody>
          <a:bodyPr anchorCtr="0" anchor="t" bIns="91425" lIns="91425" spcFirstLastPara="1" rIns="91425" wrap="square" tIns="91425"/>
          <a:lstStyle>
            <a:lvl1pPr indent="-228600" lvl="0" marL="457200" rtl="0">
              <a:spcBef>
                <a:spcPts val="800"/>
              </a:spcBef>
              <a:spcAft>
                <a:spcPts val="0"/>
              </a:spcAft>
              <a:buSzPts val="1400"/>
              <a:buFont typeface="Arial Narrow"/>
              <a:buNone/>
              <a:defRPr sz="1400"/>
            </a:lvl1pPr>
            <a:lvl2pPr indent="-228600" lvl="1" marL="914400" rtl="0">
              <a:spcBef>
                <a:spcPts val="700"/>
              </a:spcBef>
              <a:spcAft>
                <a:spcPts val="0"/>
              </a:spcAft>
              <a:buSzPts val="1400"/>
              <a:buFont typeface="Arial Narrow"/>
              <a:buNone/>
              <a:defRPr sz="1200"/>
            </a:lvl2pPr>
            <a:lvl3pPr indent="-228600" lvl="2" marL="1371600" rtl="0">
              <a:spcBef>
                <a:spcPts val="600"/>
              </a:spcBef>
              <a:spcAft>
                <a:spcPts val="0"/>
              </a:spcAft>
              <a:buSzPts val="1400"/>
              <a:buFont typeface="Arial Narrow"/>
              <a:buNone/>
              <a:defRPr sz="1000"/>
            </a:lvl3pPr>
            <a:lvl4pPr indent="-228600" lvl="3" marL="1828800" rtl="0">
              <a:spcBef>
                <a:spcPts val="500"/>
              </a:spcBef>
              <a:spcAft>
                <a:spcPts val="0"/>
              </a:spcAft>
              <a:buSzPts val="1400"/>
              <a:buFont typeface="Arial Narrow"/>
              <a:buNone/>
              <a:defRPr sz="900"/>
            </a:lvl4pPr>
            <a:lvl5pPr indent="-228600" lvl="4" marL="2286000" rtl="0">
              <a:spcBef>
                <a:spcPts val="500"/>
              </a:spcBef>
              <a:spcAft>
                <a:spcPts val="0"/>
              </a:spcAft>
              <a:buSzPts val="1400"/>
              <a:buFont typeface="Arial Narrow"/>
              <a:buNone/>
              <a:defRPr sz="900"/>
            </a:lvl5pPr>
            <a:lvl6pPr indent="-228600" lvl="5" marL="2743200" rtl="0">
              <a:spcBef>
                <a:spcPts val="500"/>
              </a:spcBef>
              <a:spcAft>
                <a:spcPts val="0"/>
              </a:spcAft>
              <a:buSzPts val="1400"/>
              <a:buFont typeface="Arial Narrow"/>
              <a:buNone/>
              <a:defRPr sz="900"/>
            </a:lvl6pPr>
            <a:lvl7pPr indent="-228600" lvl="6" marL="3200400" rtl="0">
              <a:spcBef>
                <a:spcPts val="500"/>
              </a:spcBef>
              <a:spcAft>
                <a:spcPts val="0"/>
              </a:spcAft>
              <a:buSzPts val="1400"/>
              <a:buFont typeface="Arial Narrow"/>
              <a:buNone/>
              <a:defRPr sz="900"/>
            </a:lvl7pPr>
            <a:lvl8pPr indent="-228600" lvl="7" marL="3657600" rtl="0">
              <a:spcBef>
                <a:spcPts val="500"/>
              </a:spcBef>
              <a:spcAft>
                <a:spcPts val="0"/>
              </a:spcAft>
              <a:buSzPts val="1400"/>
              <a:buFont typeface="Arial Narrow"/>
              <a:buNone/>
              <a:defRPr sz="900"/>
            </a:lvl8pPr>
            <a:lvl9pPr indent="-228600" lvl="8" marL="4114800" rtl="0">
              <a:spcBef>
                <a:spcPts val="500"/>
              </a:spcBef>
              <a:spcAft>
                <a:spcPts val="0"/>
              </a:spcAft>
              <a:buSzPts val="1400"/>
              <a:buFont typeface="Arial Narrow"/>
              <a:buNone/>
              <a:defRPr sz="900"/>
            </a:lvl9pPr>
          </a:lstStyle>
          <a:p/>
        </p:txBody>
      </p:sp>
      <p:sp>
        <p:nvSpPr>
          <p:cNvPr id="95" name="Shape 95"/>
          <p:cNvSpPr txBox="1"/>
          <p:nvPr>
            <p:ph idx="10" type="dt"/>
          </p:nvPr>
        </p:nvSpPr>
        <p:spPr>
          <a:xfrm>
            <a:off x="685800" y="6248400"/>
            <a:ext cx="1903412" cy="455612"/>
          </a:xfrm>
          <a:prstGeom prst="rect">
            <a:avLst/>
          </a:prstGeom>
          <a:noFill/>
          <a:ln>
            <a:noFill/>
          </a:ln>
        </p:spPr>
        <p:txBody>
          <a:bodyPr anchorCtr="0" anchor="t" bIns="91425" lIns="91425" spcFirstLastPara="1" rIns="91425" wrap="square" tIns="91425"/>
          <a:lstStyle>
            <a:lvl1pPr indent="-88900" lvl="0" marL="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1pPr>
            <a:lvl2pPr indent="-88900" lvl="1" marL="4572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2pPr>
            <a:lvl3pPr indent="-88900" lvl="2" marL="914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3pPr>
            <a:lvl4pPr indent="-88900" lvl="3" marL="13716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4pPr>
            <a:lvl5pPr indent="-88900" lvl="4" marL="1828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5pPr>
            <a:lvl6pPr indent="-88900" lvl="5" marL="2286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6pPr>
            <a:lvl7pPr indent="-88900" lvl="6" marL="3200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7pPr>
            <a:lvl8pPr indent="-88900" lvl="7" marL="4572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8pPr>
            <a:lvl9pPr indent="-88900" lvl="8" marL="6400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9pPr>
          </a:lstStyle>
          <a:p/>
        </p:txBody>
      </p:sp>
      <p:sp>
        <p:nvSpPr>
          <p:cNvPr id="96" name="Shape 96"/>
          <p:cNvSpPr txBox="1"/>
          <p:nvPr>
            <p:ph idx="11" type="ftr"/>
          </p:nvPr>
        </p:nvSpPr>
        <p:spPr>
          <a:xfrm>
            <a:off x="3124200" y="6248400"/>
            <a:ext cx="2894012" cy="455612"/>
          </a:xfrm>
          <a:prstGeom prst="rect">
            <a:avLst/>
          </a:prstGeom>
          <a:noFill/>
          <a:ln>
            <a:noFill/>
          </a:ln>
        </p:spPr>
        <p:txBody>
          <a:bodyPr anchorCtr="0" anchor="t" bIns="91425" lIns="91425" spcFirstLastPara="1" rIns="91425" wrap="square" tIns="91425"/>
          <a:lstStyle>
            <a:lvl1pPr indent="-88900" lvl="0" marL="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1pPr>
            <a:lvl2pPr indent="-88900" lvl="1" marL="4572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2pPr>
            <a:lvl3pPr indent="-88900" lvl="2" marL="914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3pPr>
            <a:lvl4pPr indent="-88900" lvl="3" marL="13716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4pPr>
            <a:lvl5pPr indent="-88900" lvl="4" marL="1828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5pPr>
            <a:lvl6pPr indent="-88900" lvl="5" marL="2286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6pPr>
            <a:lvl7pPr indent="-88900" lvl="6" marL="3200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7pPr>
            <a:lvl8pPr indent="-88900" lvl="7" marL="4572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8pPr>
            <a:lvl9pPr indent="-88900" lvl="8" marL="6400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9pPr>
          </a:lstStyle>
          <a:p/>
        </p:txBody>
      </p:sp>
      <p:sp>
        <p:nvSpPr>
          <p:cNvPr id="97" name="Shape 97"/>
          <p:cNvSpPr txBox="1"/>
          <p:nvPr>
            <p:ph idx="12" type="sldNum"/>
          </p:nvPr>
        </p:nvSpPr>
        <p:spPr>
          <a:xfrm>
            <a:off x="6553200" y="6248400"/>
            <a:ext cx="1903412" cy="455612"/>
          </a:xfrm>
          <a:prstGeom prst="rect">
            <a:avLst/>
          </a:prstGeom>
          <a:noFill/>
          <a:ln>
            <a:noFill/>
          </a:ln>
        </p:spPr>
        <p:txBody>
          <a:bodyPr anchorCtr="0" anchor="t" bIns="46800" lIns="90000" spcFirstLastPara="1" rIns="90000" wrap="square" tIns="46800">
            <a:noAutofit/>
          </a:bodyPr>
          <a:lstStyle>
            <a:lvl1pPr indent="0" lvl="0"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n con título" type="picTx">
  <p:cSld name="PICTURE_WITH_CAPTION_TEXT">
    <p:spTree>
      <p:nvGrpSpPr>
        <p:cNvPr id="104" name="Shape 104"/>
        <p:cNvGrpSpPr/>
        <p:nvPr/>
      </p:nvGrpSpPr>
      <p:grpSpPr>
        <a:xfrm>
          <a:off x="0" y="0"/>
          <a:ext cx="0" cy="0"/>
          <a:chOff x="0" y="0"/>
          <a:chExt cx="0" cy="0"/>
        </a:xfrm>
      </p:grpSpPr>
      <p:sp>
        <p:nvSpPr>
          <p:cNvPr id="105" name="Shape 105"/>
          <p:cNvSpPr txBox="1"/>
          <p:nvPr>
            <p:ph type="title"/>
          </p:nvPr>
        </p:nvSpPr>
        <p:spPr>
          <a:xfrm>
            <a:off x="1792288" y="4800600"/>
            <a:ext cx="5486400" cy="566738"/>
          </a:xfrm>
          <a:prstGeom prst="rect">
            <a:avLst/>
          </a:prstGeom>
          <a:noFill/>
          <a:ln>
            <a:noFill/>
          </a:ln>
        </p:spPr>
        <p:txBody>
          <a:bodyPr anchorCtr="0" anchor="b" bIns="91425" lIns="91425" spcFirstLastPara="1" rIns="91425" wrap="square" tIns="91425"/>
          <a:lstStyle>
            <a:lvl1pPr lvl="0" rtl="0" algn="l">
              <a:spcBef>
                <a:spcPts val="0"/>
              </a:spcBef>
              <a:spcAft>
                <a:spcPts val="0"/>
              </a:spcAft>
              <a:buSzPts val="1400"/>
              <a:buChar char="●"/>
              <a:defRPr b="1" sz="2000"/>
            </a:lvl1pPr>
            <a:lvl2pPr lvl="1" rtl="0">
              <a:spcBef>
                <a:spcPts val="0"/>
              </a:spcBef>
              <a:spcAft>
                <a:spcPts val="0"/>
              </a:spcAft>
              <a:buSzPts val="1400"/>
              <a:buChar char="○"/>
              <a:defRPr b="1" sz="2800">
                <a:solidFill>
                  <a:srgbClr val="FFCC00"/>
                </a:solidFill>
                <a:latin typeface="Impact"/>
                <a:ea typeface="Impact"/>
                <a:cs typeface="Impact"/>
                <a:sym typeface="Impact"/>
              </a:defRPr>
            </a:lvl2pPr>
            <a:lvl3pPr lvl="2" rtl="0">
              <a:spcBef>
                <a:spcPts val="0"/>
              </a:spcBef>
              <a:spcAft>
                <a:spcPts val="0"/>
              </a:spcAft>
              <a:buSzPts val="1400"/>
              <a:buChar char="■"/>
              <a:defRPr b="1" sz="2800">
                <a:solidFill>
                  <a:srgbClr val="FFCC00"/>
                </a:solidFill>
                <a:latin typeface="Impact"/>
                <a:ea typeface="Impact"/>
                <a:cs typeface="Impact"/>
                <a:sym typeface="Impact"/>
              </a:defRPr>
            </a:lvl3pPr>
            <a:lvl4pPr lvl="3" rtl="0">
              <a:spcBef>
                <a:spcPts val="0"/>
              </a:spcBef>
              <a:spcAft>
                <a:spcPts val="0"/>
              </a:spcAft>
              <a:buSzPts val="1400"/>
              <a:buChar char="●"/>
              <a:defRPr b="1" sz="2800">
                <a:solidFill>
                  <a:srgbClr val="FFCC00"/>
                </a:solidFill>
                <a:latin typeface="Impact"/>
                <a:ea typeface="Impact"/>
                <a:cs typeface="Impact"/>
                <a:sym typeface="Impact"/>
              </a:defRPr>
            </a:lvl4pPr>
            <a:lvl5pPr lvl="4" rtl="0">
              <a:spcBef>
                <a:spcPts val="0"/>
              </a:spcBef>
              <a:spcAft>
                <a:spcPts val="0"/>
              </a:spcAft>
              <a:buSzPts val="1400"/>
              <a:buChar char="○"/>
              <a:defRPr b="1" sz="2800">
                <a:solidFill>
                  <a:srgbClr val="FFCC00"/>
                </a:solidFill>
                <a:latin typeface="Impact"/>
                <a:ea typeface="Impact"/>
                <a:cs typeface="Impact"/>
                <a:sym typeface="Impact"/>
              </a:defRPr>
            </a:lvl5pPr>
            <a:lvl6pPr lvl="5" rtl="0">
              <a:spcBef>
                <a:spcPts val="0"/>
              </a:spcBef>
              <a:spcAft>
                <a:spcPts val="0"/>
              </a:spcAft>
              <a:buSzPts val="1400"/>
              <a:buChar char="■"/>
              <a:defRPr b="1" sz="2800">
                <a:solidFill>
                  <a:srgbClr val="FFCC00"/>
                </a:solidFill>
                <a:latin typeface="Impact"/>
                <a:ea typeface="Impact"/>
                <a:cs typeface="Impact"/>
                <a:sym typeface="Impact"/>
              </a:defRPr>
            </a:lvl6pPr>
            <a:lvl7pPr lvl="6" rtl="0">
              <a:spcBef>
                <a:spcPts val="0"/>
              </a:spcBef>
              <a:spcAft>
                <a:spcPts val="0"/>
              </a:spcAft>
              <a:buSzPts val="1400"/>
              <a:buChar char="●"/>
              <a:defRPr b="1" sz="2800">
                <a:solidFill>
                  <a:srgbClr val="FFCC00"/>
                </a:solidFill>
                <a:latin typeface="Impact"/>
                <a:ea typeface="Impact"/>
                <a:cs typeface="Impact"/>
                <a:sym typeface="Impact"/>
              </a:defRPr>
            </a:lvl7pPr>
            <a:lvl8pPr lvl="7" rtl="0">
              <a:spcBef>
                <a:spcPts val="0"/>
              </a:spcBef>
              <a:spcAft>
                <a:spcPts val="0"/>
              </a:spcAft>
              <a:buSzPts val="1400"/>
              <a:buChar char="○"/>
              <a:defRPr b="1" sz="2800">
                <a:solidFill>
                  <a:srgbClr val="FFCC00"/>
                </a:solidFill>
                <a:latin typeface="Impact"/>
                <a:ea typeface="Impact"/>
                <a:cs typeface="Impact"/>
                <a:sym typeface="Impact"/>
              </a:defRPr>
            </a:lvl8pPr>
            <a:lvl9pPr lvl="8" rtl="0">
              <a:spcBef>
                <a:spcPts val="0"/>
              </a:spcBef>
              <a:spcAft>
                <a:spcPts val="0"/>
              </a:spcAft>
              <a:buSzPts val="1400"/>
              <a:buChar char="■"/>
              <a:defRPr b="1" sz="2800">
                <a:solidFill>
                  <a:srgbClr val="FFCC00"/>
                </a:solidFill>
                <a:latin typeface="Impact"/>
                <a:ea typeface="Impact"/>
                <a:cs typeface="Impact"/>
                <a:sym typeface="Impact"/>
              </a:defRPr>
            </a:lvl9pPr>
          </a:lstStyle>
          <a:p/>
        </p:txBody>
      </p:sp>
      <p:sp>
        <p:nvSpPr>
          <p:cNvPr id="106" name="Shape 106"/>
          <p:cNvSpPr/>
          <p:nvPr>
            <p:ph idx="2" type="pic"/>
          </p:nvPr>
        </p:nvSpPr>
        <p:spPr>
          <a:xfrm>
            <a:off x="1792288" y="612775"/>
            <a:ext cx="5486400" cy="41148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Clr>
                <a:schemeClr val="lt1"/>
              </a:buClr>
              <a:buSzPts val="1400"/>
              <a:buFont typeface="Arial Narrow"/>
              <a:buNone/>
              <a:defRPr b="1" i="0" sz="3200" u="none" cap="none" strike="noStrike">
                <a:solidFill>
                  <a:schemeClr val="lt1"/>
                </a:solidFill>
                <a:latin typeface="Arial Narrow"/>
                <a:ea typeface="Arial Narrow"/>
                <a:cs typeface="Arial Narrow"/>
                <a:sym typeface="Arial Narrow"/>
              </a:defRPr>
            </a:lvl1pPr>
            <a:lvl2pPr indent="0" lvl="1" marL="457200" marR="0" rtl="0" algn="l">
              <a:lnSpc>
                <a:spcPct val="100000"/>
              </a:lnSpc>
              <a:spcBef>
                <a:spcPts val="0"/>
              </a:spcBef>
              <a:spcAft>
                <a:spcPts val="0"/>
              </a:spcAft>
              <a:buClr>
                <a:schemeClr val="lt1"/>
              </a:buClr>
              <a:buSzPts val="1400"/>
              <a:buFont typeface="Arial Narrow"/>
              <a:buNone/>
              <a:defRPr b="1" i="0" sz="2800" u="none" cap="none" strike="noStrike">
                <a:solidFill>
                  <a:schemeClr val="lt1"/>
                </a:solidFill>
                <a:latin typeface="Arial Narrow"/>
                <a:ea typeface="Arial Narrow"/>
                <a:cs typeface="Arial Narrow"/>
                <a:sym typeface="Arial Narrow"/>
              </a:defRPr>
            </a:lvl2pPr>
            <a:lvl3pPr indent="0" lvl="2" marL="914400" marR="0" rtl="0" algn="l">
              <a:lnSpc>
                <a:spcPct val="100000"/>
              </a:lnSpc>
              <a:spcBef>
                <a:spcPts val="0"/>
              </a:spcBef>
              <a:spcAft>
                <a:spcPts val="0"/>
              </a:spcAft>
              <a:buClr>
                <a:schemeClr val="lt1"/>
              </a:buClr>
              <a:buSzPts val="1400"/>
              <a:buFont typeface="Arial Narrow"/>
              <a:buNone/>
              <a:defRPr b="1" i="0" sz="2400" u="none" cap="none" strike="noStrike">
                <a:solidFill>
                  <a:schemeClr val="lt1"/>
                </a:solidFill>
                <a:latin typeface="Arial Narrow"/>
                <a:ea typeface="Arial Narrow"/>
                <a:cs typeface="Arial Narrow"/>
                <a:sym typeface="Arial Narrow"/>
              </a:defRPr>
            </a:lvl3pPr>
            <a:lvl4pPr indent="0" lvl="3" marL="1371600" marR="0" rtl="0" algn="l">
              <a:lnSpc>
                <a:spcPct val="100000"/>
              </a:lnSpc>
              <a:spcBef>
                <a:spcPts val="0"/>
              </a:spcBef>
              <a:spcAft>
                <a:spcPts val="0"/>
              </a:spcAft>
              <a:buClr>
                <a:schemeClr val="lt1"/>
              </a:buClr>
              <a:buSzPts val="1400"/>
              <a:buFont typeface="Arial Narrow"/>
              <a:buNone/>
              <a:defRPr b="1" i="0" sz="2000" u="none" cap="none" strike="noStrike">
                <a:solidFill>
                  <a:schemeClr val="lt1"/>
                </a:solidFill>
                <a:latin typeface="Arial Narrow"/>
                <a:ea typeface="Arial Narrow"/>
                <a:cs typeface="Arial Narrow"/>
                <a:sym typeface="Arial Narrow"/>
              </a:defRPr>
            </a:lvl4pPr>
            <a:lvl5pPr indent="0" lvl="4" marL="1828800" marR="0" rtl="0" algn="l">
              <a:lnSpc>
                <a:spcPct val="100000"/>
              </a:lnSpc>
              <a:spcBef>
                <a:spcPts val="0"/>
              </a:spcBef>
              <a:spcAft>
                <a:spcPts val="0"/>
              </a:spcAft>
              <a:buClr>
                <a:schemeClr val="lt1"/>
              </a:buClr>
              <a:buSzPts val="1400"/>
              <a:buFont typeface="Arial Narrow"/>
              <a:buNone/>
              <a:defRPr b="1" i="0" sz="2000" u="none" cap="none" strike="noStrike">
                <a:solidFill>
                  <a:schemeClr val="lt1"/>
                </a:solidFill>
                <a:latin typeface="Arial Narrow"/>
                <a:ea typeface="Arial Narrow"/>
                <a:cs typeface="Arial Narrow"/>
                <a:sym typeface="Arial Narrow"/>
              </a:defRPr>
            </a:lvl5pPr>
            <a:lvl6pPr indent="0" lvl="5" marL="2286000" marR="0" rtl="0" algn="l">
              <a:lnSpc>
                <a:spcPct val="100000"/>
              </a:lnSpc>
              <a:spcBef>
                <a:spcPts val="0"/>
              </a:spcBef>
              <a:spcAft>
                <a:spcPts val="0"/>
              </a:spcAft>
              <a:buClr>
                <a:schemeClr val="lt1"/>
              </a:buClr>
              <a:buSzPts val="1400"/>
              <a:buFont typeface="Arial Narrow"/>
              <a:buNone/>
              <a:defRPr b="1" i="0" sz="2000" u="none" cap="none" strike="noStrike">
                <a:solidFill>
                  <a:schemeClr val="lt1"/>
                </a:solidFill>
                <a:latin typeface="Arial Narrow"/>
                <a:ea typeface="Arial Narrow"/>
                <a:cs typeface="Arial Narrow"/>
                <a:sym typeface="Arial Narrow"/>
              </a:defRPr>
            </a:lvl6pPr>
            <a:lvl7pPr indent="0" lvl="6" marL="2743200" marR="0" rtl="0" algn="l">
              <a:lnSpc>
                <a:spcPct val="100000"/>
              </a:lnSpc>
              <a:spcBef>
                <a:spcPts val="0"/>
              </a:spcBef>
              <a:spcAft>
                <a:spcPts val="0"/>
              </a:spcAft>
              <a:buClr>
                <a:schemeClr val="lt1"/>
              </a:buClr>
              <a:buSzPts val="1400"/>
              <a:buFont typeface="Arial Narrow"/>
              <a:buNone/>
              <a:defRPr b="1" i="0" sz="2000" u="none" cap="none" strike="noStrike">
                <a:solidFill>
                  <a:schemeClr val="lt1"/>
                </a:solidFill>
                <a:latin typeface="Arial Narrow"/>
                <a:ea typeface="Arial Narrow"/>
                <a:cs typeface="Arial Narrow"/>
                <a:sym typeface="Arial Narrow"/>
              </a:defRPr>
            </a:lvl7pPr>
            <a:lvl8pPr indent="0" lvl="7" marL="3200400" marR="0" rtl="0" algn="l">
              <a:lnSpc>
                <a:spcPct val="100000"/>
              </a:lnSpc>
              <a:spcBef>
                <a:spcPts val="0"/>
              </a:spcBef>
              <a:spcAft>
                <a:spcPts val="0"/>
              </a:spcAft>
              <a:buClr>
                <a:schemeClr val="lt1"/>
              </a:buClr>
              <a:buSzPts val="1400"/>
              <a:buFont typeface="Arial Narrow"/>
              <a:buNone/>
              <a:defRPr b="1" i="0" sz="2000" u="none" cap="none" strike="noStrike">
                <a:solidFill>
                  <a:schemeClr val="lt1"/>
                </a:solidFill>
                <a:latin typeface="Arial Narrow"/>
                <a:ea typeface="Arial Narrow"/>
                <a:cs typeface="Arial Narrow"/>
                <a:sym typeface="Arial Narrow"/>
              </a:defRPr>
            </a:lvl8pPr>
            <a:lvl9pPr indent="0" lvl="8" marL="3657600" marR="0" rtl="0" algn="l">
              <a:lnSpc>
                <a:spcPct val="100000"/>
              </a:lnSpc>
              <a:spcBef>
                <a:spcPts val="0"/>
              </a:spcBef>
              <a:spcAft>
                <a:spcPts val="0"/>
              </a:spcAft>
              <a:buClr>
                <a:schemeClr val="lt1"/>
              </a:buClr>
              <a:buSzPts val="1400"/>
              <a:buFont typeface="Arial Narrow"/>
              <a:buNone/>
              <a:defRPr b="1" i="0" sz="2000" u="none" cap="none" strike="noStrike">
                <a:solidFill>
                  <a:schemeClr val="lt1"/>
                </a:solidFill>
                <a:latin typeface="Arial Narrow"/>
                <a:ea typeface="Arial Narrow"/>
                <a:cs typeface="Arial Narrow"/>
                <a:sym typeface="Arial Narrow"/>
              </a:defRPr>
            </a:lvl9pPr>
          </a:lstStyle>
          <a:p/>
        </p:txBody>
      </p:sp>
      <p:sp>
        <p:nvSpPr>
          <p:cNvPr id="107" name="Shape 107"/>
          <p:cNvSpPr txBox="1"/>
          <p:nvPr>
            <p:ph idx="1" type="body"/>
          </p:nvPr>
        </p:nvSpPr>
        <p:spPr>
          <a:xfrm>
            <a:off x="1792288" y="5367338"/>
            <a:ext cx="5486400" cy="804862"/>
          </a:xfrm>
          <a:prstGeom prst="rect">
            <a:avLst/>
          </a:prstGeom>
          <a:noFill/>
          <a:ln>
            <a:noFill/>
          </a:ln>
        </p:spPr>
        <p:txBody>
          <a:bodyPr anchorCtr="0" anchor="t" bIns="91425" lIns="91425" spcFirstLastPara="1" rIns="91425" wrap="square" tIns="91425"/>
          <a:lstStyle>
            <a:lvl1pPr indent="-228600" lvl="0" marL="457200" rtl="0">
              <a:spcBef>
                <a:spcPts val="800"/>
              </a:spcBef>
              <a:spcAft>
                <a:spcPts val="0"/>
              </a:spcAft>
              <a:buSzPts val="1400"/>
              <a:buFont typeface="Arial Narrow"/>
              <a:buNone/>
              <a:defRPr sz="1400"/>
            </a:lvl1pPr>
            <a:lvl2pPr indent="-228600" lvl="1" marL="914400" rtl="0">
              <a:spcBef>
                <a:spcPts val="700"/>
              </a:spcBef>
              <a:spcAft>
                <a:spcPts val="0"/>
              </a:spcAft>
              <a:buSzPts val="1400"/>
              <a:buFont typeface="Arial Narrow"/>
              <a:buNone/>
              <a:defRPr sz="1200"/>
            </a:lvl2pPr>
            <a:lvl3pPr indent="-228600" lvl="2" marL="1371600" rtl="0">
              <a:spcBef>
                <a:spcPts val="600"/>
              </a:spcBef>
              <a:spcAft>
                <a:spcPts val="0"/>
              </a:spcAft>
              <a:buSzPts val="1400"/>
              <a:buFont typeface="Arial Narrow"/>
              <a:buNone/>
              <a:defRPr sz="1000"/>
            </a:lvl3pPr>
            <a:lvl4pPr indent="-228600" lvl="3" marL="1828800" rtl="0">
              <a:spcBef>
                <a:spcPts val="500"/>
              </a:spcBef>
              <a:spcAft>
                <a:spcPts val="0"/>
              </a:spcAft>
              <a:buSzPts val="1400"/>
              <a:buFont typeface="Arial Narrow"/>
              <a:buNone/>
              <a:defRPr sz="900"/>
            </a:lvl4pPr>
            <a:lvl5pPr indent="-228600" lvl="4" marL="2286000" rtl="0">
              <a:spcBef>
                <a:spcPts val="500"/>
              </a:spcBef>
              <a:spcAft>
                <a:spcPts val="0"/>
              </a:spcAft>
              <a:buSzPts val="1400"/>
              <a:buFont typeface="Arial Narrow"/>
              <a:buNone/>
              <a:defRPr sz="900"/>
            </a:lvl5pPr>
            <a:lvl6pPr indent="-228600" lvl="5" marL="2743200" rtl="0">
              <a:spcBef>
                <a:spcPts val="500"/>
              </a:spcBef>
              <a:spcAft>
                <a:spcPts val="0"/>
              </a:spcAft>
              <a:buSzPts val="1400"/>
              <a:buFont typeface="Arial Narrow"/>
              <a:buNone/>
              <a:defRPr sz="900"/>
            </a:lvl6pPr>
            <a:lvl7pPr indent="-228600" lvl="6" marL="3200400" rtl="0">
              <a:spcBef>
                <a:spcPts val="500"/>
              </a:spcBef>
              <a:spcAft>
                <a:spcPts val="0"/>
              </a:spcAft>
              <a:buSzPts val="1400"/>
              <a:buFont typeface="Arial Narrow"/>
              <a:buNone/>
              <a:defRPr sz="900"/>
            </a:lvl7pPr>
            <a:lvl8pPr indent="-228600" lvl="7" marL="3657600" rtl="0">
              <a:spcBef>
                <a:spcPts val="500"/>
              </a:spcBef>
              <a:spcAft>
                <a:spcPts val="0"/>
              </a:spcAft>
              <a:buSzPts val="1400"/>
              <a:buFont typeface="Arial Narrow"/>
              <a:buNone/>
              <a:defRPr sz="900"/>
            </a:lvl8pPr>
            <a:lvl9pPr indent="-228600" lvl="8" marL="4114800" rtl="0">
              <a:spcBef>
                <a:spcPts val="500"/>
              </a:spcBef>
              <a:spcAft>
                <a:spcPts val="0"/>
              </a:spcAft>
              <a:buSzPts val="1400"/>
              <a:buFont typeface="Arial Narrow"/>
              <a:buNone/>
              <a:defRPr sz="900"/>
            </a:lvl9pPr>
          </a:lstStyle>
          <a:p/>
        </p:txBody>
      </p:sp>
      <p:sp>
        <p:nvSpPr>
          <p:cNvPr id="108" name="Shape 108"/>
          <p:cNvSpPr txBox="1"/>
          <p:nvPr>
            <p:ph idx="10" type="dt"/>
          </p:nvPr>
        </p:nvSpPr>
        <p:spPr>
          <a:xfrm>
            <a:off x="685800" y="6248400"/>
            <a:ext cx="1903412" cy="455612"/>
          </a:xfrm>
          <a:prstGeom prst="rect">
            <a:avLst/>
          </a:prstGeom>
          <a:noFill/>
          <a:ln>
            <a:noFill/>
          </a:ln>
        </p:spPr>
        <p:txBody>
          <a:bodyPr anchorCtr="0" anchor="t" bIns="91425" lIns="91425" spcFirstLastPara="1" rIns="91425" wrap="square" tIns="91425"/>
          <a:lstStyle>
            <a:lvl1pPr indent="-88900" lvl="0" marL="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1pPr>
            <a:lvl2pPr indent="-88900" lvl="1" marL="4572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2pPr>
            <a:lvl3pPr indent="-88900" lvl="2" marL="914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3pPr>
            <a:lvl4pPr indent="-88900" lvl="3" marL="13716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4pPr>
            <a:lvl5pPr indent="-88900" lvl="4" marL="1828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5pPr>
            <a:lvl6pPr indent="-88900" lvl="5" marL="2286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6pPr>
            <a:lvl7pPr indent="-88900" lvl="6" marL="3200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7pPr>
            <a:lvl8pPr indent="-88900" lvl="7" marL="4572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8pPr>
            <a:lvl9pPr indent="-88900" lvl="8" marL="6400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9pPr>
          </a:lstStyle>
          <a:p/>
        </p:txBody>
      </p:sp>
      <p:sp>
        <p:nvSpPr>
          <p:cNvPr id="109" name="Shape 109"/>
          <p:cNvSpPr txBox="1"/>
          <p:nvPr>
            <p:ph idx="11" type="ftr"/>
          </p:nvPr>
        </p:nvSpPr>
        <p:spPr>
          <a:xfrm>
            <a:off x="3124200" y="6248400"/>
            <a:ext cx="2894012" cy="455612"/>
          </a:xfrm>
          <a:prstGeom prst="rect">
            <a:avLst/>
          </a:prstGeom>
          <a:noFill/>
          <a:ln>
            <a:noFill/>
          </a:ln>
        </p:spPr>
        <p:txBody>
          <a:bodyPr anchorCtr="0" anchor="t" bIns="91425" lIns="91425" spcFirstLastPara="1" rIns="91425" wrap="square" tIns="91425"/>
          <a:lstStyle>
            <a:lvl1pPr indent="-88900" lvl="0" marL="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1pPr>
            <a:lvl2pPr indent="-88900" lvl="1" marL="4572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2pPr>
            <a:lvl3pPr indent="-88900" lvl="2" marL="914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3pPr>
            <a:lvl4pPr indent="-88900" lvl="3" marL="13716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4pPr>
            <a:lvl5pPr indent="-88900" lvl="4" marL="1828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5pPr>
            <a:lvl6pPr indent="-88900" lvl="5" marL="2286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6pPr>
            <a:lvl7pPr indent="-88900" lvl="6" marL="3200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7pPr>
            <a:lvl8pPr indent="-88900" lvl="7" marL="4572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8pPr>
            <a:lvl9pPr indent="-88900" lvl="8" marL="6400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9pPr>
          </a:lstStyle>
          <a:p/>
        </p:txBody>
      </p:sp>
      <p:sp>
        <p:nvSpPr>
          <p:cNvPr id="110" name="Shape 110"/>
          <p:cNvSpPr txBox="1"/>
          <p:nvPr>
            <p:ph idx="12" type="sldNum"/>
          </p:nvPr>
        </p:nvSpPr>
        <p:spPr>
          <a:xfrm>
            <a:off x="6553200" y="6248400"/>
            <a:ext cx="1903412" cy="455612"/>
          </a:xfrm>
          <a:prstGeom prst="rect">
            <a:avLst/>
          </a:prstGeom>
          <a:noFill/>
          <a:ln>
            <a:noFill/>
          </a:ln>
        </p:spPr>
        <p:txBody>
          <a:bodyPr anchorCtr="0" anchor="t" bIns="46800" lIns="90000" spcFirstLastPara="1" rIns="90000" wrap="square" tIns="46800">
            <a:noAutofit/>
          </a:bodyPr>
          <a:lstStyle>
            <a:lvl1pPr indent="0" lvl="0"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y texto vertical" type="vertTx">
  <p:cSld name="VERTICAL_TEXT">
    <p:spTree>
      <p:nvGrpSpPr>
        <p:cNvPr id="117" name="Shape 117"/>
        <p:cNvGrpSpPr/>
        <p:nvPr/>
      </p:nvGrpSpPr>
      <p:grpSpPr>
        <a:xfrm>
          <a:off x="0" y="0"/>
          <a:ext cx="0" cy="0"/>
          <a:chOff x="0" y="0"/>
          <a:chExt cx="0" cy="0"/>
        </a:xfrm>
      </p:grpSpPr>
      <p:sp>
        <p:nvSpPr>
          <p:cNvPr id="118" name="Shape 118"/>
          <p:cNvSpPr txBox="1"/>
          <p:nvPr>
            <p:ph type="title"/>
          </p:nvPr>
        </p:nvSpPr>
        <p:spPr>
          <a:xfrm>
            <a:off x="1373187" y="0"/>
            <a:ext cx="7770812" cy="762000"/>
          </a:xfrm>
          <a:prstGeom prst="rect">
            <a:avLst/>
          </a:prstGeom>
          <a:noFill/>
          <a:ln>
            <a:noFill/>
          </a:ln>
        </p:spPr>
        <p:txBody>
          <a:bodyPr anchorCtr="0" anchor="ctr" bIns="91425" lIns="91425" spcFirstLastPara="1" rIns="91425" wrap="square" tIns="91425"/>
          <a:lstStyle>
            <a:lvl1pPr lvl="0" rtl="0" algn="r">
              <a:lnSpc>
                <a:spcPct val="95000"/>
              </a:lnSpc>
              <a:spcBef>
                <a:spcPts val="0"/>
              </a:spcBef>
              <a:spcAft>
                <a:spcPts val="0"/>
              </a:spcAft>
              <a:buSzPts val="1400"/>
              <a:buChar char="●"/>
              <a:defRPr b="1" sz="2800">
                <a:solidFill>
                  <a:srgbClr val="FFCC00"/>
                </a:solidFill>
                <a:latin typeface="Impact"/>
                <a:ea typeface="Impact"/>
                <a:cs typeface="Impact"/>
                <a:sym typeface="Impact"/>
              </a:defRPr>
            </a:lvl1pPr>
            <a:lvl2pPr lvl="1" rtl="0" algn="r">
              <a:lnSpc>
                <a:spcPct val="95000"/>
              </a:lnSpc>
              <a:spcBef>
                <a:spcPts val="0"/>
              </a:spcBef>
              <a:spcAft>
                <a:spcPts val="0"/>
              </a:spcAft>
              <a:buSzPts val="1400"/>
              <a:buChar char="○"/>
              <a:defRPr b="1" sz="2800">
                <a:solidFill>
                  <a:srgbClr val="FFCC00"/>
                </a:solidFill>
                <a:latin typeface="Impact"/>
                <a:ea typeface="Impact"/>
                <a:cs typeface="Impact"/>
                <a:sym typeface="Impact"/>
              </a:defRPr>
            </a:lvl2pPr>
            <a:lvl3pPr lvl="2" rtl="0" algn="r">
              <a:lnSpc>
                <a:spcPct val="95000"/>
              </a:lnSpc>
              <a:spcBef>
                <a:spcPts val="0"/>
              </a:spcBef>
              <a:spcAft>
                <a:spcPts val="0"/>
              </a:spcAft>
              <a:buSzPts val="1400"/>
              <a:buChar char="■"/>
              <a:defRPr b="1" sz="2800">
                <a:solidFill>
                  <a:srgbClr val="FFCC00"/>
                </a:solidFill>
                <a:latin typeface="Impact"/>
                <a:ea typeface="Impact"/>
                <a:cs typeface="Impact"/>
                <a:sym typeface="Impact"/>
              </a:defRPr>
            </a:lvl3pPr>
            <a:lvl4pPr lvl="3" rtl="0" algn="r">
              <a:lnSpc>
                <a:spcPct val="95000"/>
              </a:lnSpc>
              <a:spcBef>
                <a:spcPts val="0"/>
              </a:spcBef>
              <a:spcAft>
                <a:spcPts val="0"/>
              </a:spcAft>
              <a:buSzPts val="1400"/>
              <a:buChar char="●"/>
              <a:defRPr b="1" sz="2800">
                <a:solidFill>
                  <a:srgbClr val="FFCC00"/>
                </a:solidFill>
                <a:latin typeface="Impact"/>
                <a:ea typeface="Impact"/>
                <a:cs typeface="Impact"/>
                <a:sym typeface="Impact"/>
              </a:defRPr>
            </a:lvl4pPr>
            <a:lvl5pPr lvl="4" rtl="0" algn="r">
              <a:lnSpc>
                <a:spcPct val="95000"/>
              </a:lnSpc>
              <a:spcBef>
                <a:spcPts val="0"/>
              </a:spcBef>
              <a:spcAft>
                <a:spcPts val="0"/>
              </a:spcAft>
              <a:buSzPts val="1400"/>
              <a:buChar char="○"/>
              <a:defRPr b="1" sz="2800">
                <a:solidFill>
                  <a:srgbClr val="FFCC00"/>
                </a:solidFill>
                <a:latin typeface="Impact"/>
                <a:ea typeface="Impact"/>
                <a:cs typeface="Impact"/>
                <a:sym typeface="Impact"/>
              </a:defRPr>
            </a:lvl5pPr>
            <a:lvl6pPr lvl="5" marL="457200" rtl="0" algn="r">
              <a:lnSpc>
                <a:spcPct val="95000"/>
              </a:lnSpc>
              <a:spcBef>
                <a:spcPts val="0"/>
              </a:spcBef>
              <a:spcAft>
                <a:spcPts val="0"/>
              </a:spcAft>
              <a:buSzPts val="1400"/>
              <a:buChar char="■"/>
              <a:defRPr b="1" sz="2800">
                <a:solidFill>
                  <a:srgbClr val="FFCC00"/>
                </a:solidFill>
                <a:latin typeface="Impact"/>
                <a:ea typeface="Impact"/>
                <a:cs typeface="Impact"/>
                <a:sym typeface="Impact"/>
              </a:defRPr>
            </a:lvl6pPr>
            <a:lvl7pPr lvl="6" marL="914400" rtl="0" algn="r">
              <a:lnSpc>
                <a:spcPct val="95000"/>
              </a:lnSpc>
              <a:spcBef>
                <a:spcPts val="0"/>
              </a:spcBef>
              <a:spcAft>
                <a:spcPts val="0"/>
              </a:spcAft>
              <a:buSzPts val="1400"/>
              <a:buChar char="●"/>
              <a:defRPr b="1" sz="2800">
                <a:solidFill>
                  <a:srgbClr val="FFCC00"/>
                </a:solidFill>
                <a:latin typeface="Impact"/>
                <a:ea typeface="Impact"/>
                <a:cs typeface="Impact"/>
                <a:sym typeface="Impact"/>
              </a:defRPr>
            </a:lvl7pPr>
            <a:lvl8pPr lvl="7" marL="1371600" rtl="0" algn="r">
              <a:lnSpc>
                <a:spcPct val="95000"/>
              </a:lnSpc>
              <a:spcBef>
                <a:spcPts val="0"/>
              </a:spcBef>
              <a:spcAft>
                <a:spcPts val="0"/>
              </a:spcAft>
              <a:buSzPts val="1400"/>
              <a:buChar char="○"/>
              <a:defRPr b="1" sz="2800">
                <a:solidFill>
                  <a:srgbClr val="FFCC00"/>
                </a:solidFill>
                <a:latin typeface="Impact"/>
                <a:ea typeface="Impact"/>
                <a:cs typeface="Impact"/>
                <a:sym typeface="Impact"/>
              </a:defRPr>
            </a:lvl8pPr>
            <a:lvl9pPr lvl="8" marL="1828800" rtl="0" algn="r">
              <a:lnSpc>
                <a:spcPct val="95000"/>
              </a:lnSpc>
              <a:spcBef>
                <a:spcPts val="0"/>
              </a:spcBef>
              <a:spcAft>
                <a:spcPts val="0"/>
              </a:spcAft>
              <a:buSzPts val="1400"/>
              <a:buChar char="■"/>
              <a:defRPr b="1" sz="2800">
                <a:solidFill>
                  <a:srgbClr val="FFCC00"/>
                </a:solidFill>
                <a:latin typeface="Impact"/>
                <a:ea typeface="Impact"/>
                <a:cs typeface="Impact"/>
                <a:sym typeface="Impact"/>
              </a:defRPr>
            </a:lvl9pPr>
          </a:lstStyle>
          <a:p/>
        </p:txBody>
      </p:sp>
      <p:sp>
        <p:nvSpPr>
          <p:cNvPr id="119" name="Shape 119"/>
          <p:cNvSpPr txBox="1"/>
          <p:nvPr>
            <p:ph idx="1" type="body"/>
          </p:nvPr>
        </p:nvSpPr>
        <p:spPr>
          <a:xfrm rot="5400000">
            <a:off x="2514600" y="152400"/>
            <a:ext cx="4113212" cy="7770812"/>
          </a:xfrm>
          <a:prstGeom prst="rect">
            <a:avLst/>
          </a:prstGeom>
          <a:noFill/>
          <a:ln>
            <a:noFill/>
          </a:ln>
        </p:spPr>
        <p:txBody>
          <a:bodyPr anchorCtr="0" anchor="t" bIns="91425" lIns="91425" spcFirstLastPara="1" rIns="91425" wrap="square" tIns="91425"/>
          <a:lstStyle>
            <a:lvl1pPr indent="-317500" lvl="0" marL="457200" rtl="0" algn="l">
              <a:lnSpc>
                <a:spcPct val="95000"/>
              </a:lnSpc>
              <a:spcBef>
                <a:spcPts val="800"/>
              </a:spcBef>
              <a:spcAft>
                <a:spcPts val="0"/>
              </a:spcAft>
              <a:buClr>
                <a:schemeClr val="lt1"/>
              </a:buClr>
              <a:buSzPts val="1400"/>
              <a:buFont typeface="Times New Roman"/>
              <a:buChar char="•"/>
              <a:defRPr sz="3200">
                <a:solidFill>
                  <a:srgbClr val="FFFFFF"/>
                </a:solidFill>
                <a:latin typeface="Arial Narrow"/>
                <a:ea typeface="Arial Narrow"/>
                <a:cs typeface="Arial Narrow"/>
                <a:sym typeface="Arial Narrow"/>
              </a:defRPr>
            </a:lvl1pPr>
            <a:lvl2pPr indent="-317500" lvl="1" marL="914400" rtl="0" algn="l">
              <a:lnSpc>
                <a:spcPct val="95000"/>
              </a:lnSpc>
              <a:spcBef>
                <a:spcPts val="700"/>
              </a:spcBef>
              <a:spcAft>
                <a:spcPts val="0"/>
              </a:spcAft>
              <a:buClr>
                <a:srgbClr val="000000"/>
              </a:buClr>
              <a:buSzPts val="1400"/>
              <a:buFont typeface="Times New Roman"/>
              <a:buChar char="–"/>
              <a:defRPr sz="2800">
                <a:solidFill>
                  <a:srgbClr val="FFFFFF"/>
                </a:solidFill>
                <a:latin typeface="Arial Narrow"/>
                <a:ea typeface="Arial Narrow"/>
                <a:cs typeface="Arial Narrow"/>
                <a:sym typeface="Arial Narrow"/>
              </a:defRPr>
            </a:lvl2pPr>
            <a:lvl3pPr indent="-317500" lvl="2" marL="1371600" rtl="0" algn="l">
              <a:lnSpc>
                <a:spcPct val="95000"/>
              </a:lnSpc>
              <a:spcBef>
                <a:spcPts val="600"/>
              </a:spcBef>
              <a:spcAft>
                <a:spcPts val="0"/>
              </a:spcAft>
              <a:buClr>
                <a:srgbClr val="000000"/>
              </a:buClr>
              <a:buSzPts val="1400"/>
              <a:buFont typeface="Times New Roman"/>
              <a:buChar char="•"/>
              <a:defRPr sz="2400">
                <a:solidFill>
                  <a:srgbClr val="FFFFFF"/>
                </a:solidFill>
                <a:latin typeface="Arial Narrow"/>
                <a:ea typeface="Arial Narrow"/>
                <a:cs typeface="Arial Narrow"/>
                <a:sym typeface="Arial Narrow"/>
              </a:defRPr>
            </a:lvl3pPr>
            <a:lvl4pPr indent="-317500" lvl="3" marL="1828800" rtl="0" algn="l">
              <a:lnSpc>
                <a:spcPct val="95000"/>
              </a:lnSpc>
              <a:spcBef>
                <a:spcPts val="500"/>
              </a:spcBef>
              <a:spcAft>
                <a:spcPts val="0"/>
              </a:spcAft>
              <a:buClr>
                <a:srgbClr val="000000"/>
              </a:buClr>
              <a:buSzPts val="1400"/>
              <a:buFont typeface="Times New Roman"/>
              <a:buChar char="–"/>
              <a:defRPr sz="2000">
                <a:solidFill>
                  <a:srgbClr val="FFFFFF"/>
                </a:solidFill>
                <a:latin typeface="Arial Narrow"/>
                <a:ea typeface="Arial Narrow"/>
                <a:cs typeface="Arial Narrow"/>
                <a:sym typeface="Arial Narrow"/>
              </a:defRPr>
            </a:lvl4pPr>
            <a:lvl5pPr indent="-317500" lvl="4" marL="2286000" rtl="0" algn="l">
              <a:lnSpc>
                <a:spcPct val="95000"/>
              </a:lnSpc>
              <a:spcBef>
                <a:spcPts val="500"/>
              </a:spcBef>
              <a:spcAft>
                <a:spcPts val="0"/>
              </a:spcAft>
              <a:buClr>
                <a:srgbClr val="000000"/>
              </a:buClr>
              <a:buSzPts val="1400"/>
              <a:buFont typeface="Times New Roman"/>
              <a:buChar char="»"/>
              <a:defRPr sz="2000">
                <a:solidFill>
                  <a:srgbClr val="FFFFFF"/>
                </a:solidFill>
                <a:latin typeface="Arial Narrow"/>
                <a:ea typeface="Arial Narrow"/>
                <a:cs typeface="Arial Narrow"/>
                <a:sym typeface="Arial Narrow"/>
              </a:defRPr>
            </a:lvl5pPr>
            <a:lvl6pPr indent="-317500" lvl="5" marL="2743200" rtl="0" algn="l">
              <a:lnSpc>
                <a:spcPct val="95000"/>
              </a:lnSpc>
              <a:spcBef>
                <a:spcPts val="500"/>
              </a:spcBef>
              <a:spcAft>
                <a:spcPts val="0"/>
              </a:spcAft>
              <a:buClr>
                <a:srgbClr val="000000"/>
              </a:buClr>
              <a:buSzPts val="1400"/>
              <a:buFont typeface="Times New Roman"/>
              <a:buChar char="»"/>
              <a:defRPr sz="2000">
                <a:solidFill>
                  <a:srgbClr val="FFFFFF"/>
                </a:solidFill>
                <a:latin typeface="Arial Narrow"/>
                <a:ea typeface="Arial Narrow"/>
                <a:cs typeface="Arial Narrow"/>
                <a:sym typeface="Arial Narrow"/>
              </a:defRPr>
            </a:lvl6pPr>
            <a:lvl7pPr indent="-317500" lvl="6" marL="3200400" rtl="0" algn="l">
              <a:lnSpc>
                <a:spcPct val="95000"/>
              </a:lnSpc>
              <a:spcBef>
                <a:spcPts val="500"/>
              </a:spcBef>
              <a:spcAft>
                <a:spcPts val="0"/>
              </a:spcAft>
              <a:buClr>
                <a:srgbClr val="000000"/>
              </a:buClr>
              <a:buSzPts val="1400"/>
              <a:buFont typeface="Times New Roman"/>
              <a:buChar char="»"/>
              <a:defRPr sz="2000">
                <a:solidFill>
                  <a:srgbClr val="FFFFFF"/>
                </a:solidFill>
                <a:latin typeface="Arial Narrow"/>
                <a:ea typeface="Arial Narrow"/>
                <a:cs typeface="Arial Narrow"/>
                <a:sym typeface="Arial Narrow"/>
              </a:defRPr>
            </a:lvl7pPr>
            <a:lvl8pPr indent="-317500" lvl="7" marL="3657600" rtl="0" algn="l">
              <a:lnSpc>
                <a:spcPct val="95000"/>
              </a:lnSpc>
              <a:spcBef>
                <a:spcPts val="500"/>
              </a:spcBef>
              <a:spcAft>
                <a:spcPts val="0"/>
              </a:spcAft>
              <a:buClr>
                <a:srgbClr val="000000"/>
              </a:buClr>
              <a:buSzPts val="1400"/>
              <a:buFont typeface="Times New Roman"/>
              <a:buChar char="»"/>
              <a:defRPr sz="2000">
                <a:solidFill>
                  <a:srgbClr val="FFFFFF"/>
                </a:solidFill>
                <a:latin typeface="Arial Narrow"/>
                <a:ea typeface="Arial Narrow"/>
                <a:cs typeface="Arial Narrow"/>
                <a:sym typeface="Arial Narrow"/>
              </a:defRPr>
            </a:lvl8pPr>
            <a:lvl9pPr indent="-317500" lvl="8" marL="4114800" rtl="0" algn="l">
              <a:lnSpc>
                <a:spcPct val="95000"/>
              </a:lnSpc>
              <a:spcBef>
                <a:spcPts val="500"/>
              </a:spcBef>
              <a:spcAft>
                <a:spcPts val="0"/>
              </a:spcAft>
              <a:buClr>
                <a:srgbClr val="000000"/>
              </a:buClr>
              <a:buSzPts val="1400"/>
              <a:buFont typeface="Times New Roman"/>
              <a:buChar char="»"/>
              <a:defRPr sz="2000">
                <a:solidFill>
                  <a:srgbClr val="FFFFFF"/>
                </a:solidFill>
                <a:latin typeface="Arial Narrow"/>
                <a:ea typeface="Arial Narrow"/>
                <a:cs typeface="Arial Narrow"/>
                <a:sym typeface="Arial Narrow"/>
              </a:defRPr>
            </a:lvl9pPr>
          </a:lstStyle>
          <a:p/>
        </p:txBody>
      </p:sp>
      <p:sp>
        <p:nvSpPr>
          <p:cNvPr id="120" name="Shape 120"/>
          <p:cNvSpPr txBox="1"/>
          <p:nvPr>
            <p:ph idx="10" type="dt"/>
          </p:nvPr>
        </p:nvSpPr>
        <p:spPr>
          <a:xfrm>
            <a:off x="685800" y="6248400"/>
            <a:ext cx="1903412" cy="455612"/>
          </a:xfrm>
          <a:prstGeom prst="rect">
            <a:avLst/>
          </a:prstGeom>
          <a:noFill/>
          <a:ln>
            <a:noFill/>
          </a:ln>
        </p:spPr>
        <p:txBody>
          <a:bodyPr anchorCtr="0" anchor="t" bIns="91425" lIns="91425" spcFirstLastPara="1" rIns="91425" wrap="square" tIns="91425"/>
          <a:lstStyle>
            <a:lvl1pPr indent="-88900" lvl="0" marL="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1pPr>
            <a:lvl2pPr indent="-88900" lvl="1" marL="4572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2pPr>
            <a:lvl3pPr indent="-88900" lvl="2" marL="914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3pPr>
            <a:lvl4pPr indent="-88900" lvl="3" marL="13716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4pPr>
            <a:lvl5pPr indent="-88900" lvl="4" marL="1828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5pPr>
            <a:lvl6pPr indent="-88900" lvl="5" marL="2286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6pPr>
            <a:lvl7pPr indent="-88900" lvl="6" marL="3200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7pPr>
            <a:lvl8pPr indent="-88900" lvl="7" marL="4572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8pPr>
            <a:lvl9pPr indent="-88900" lvl="8" marL="6400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9pPr>
          </a:lstStyle>
          <a:p/>
        </p:txBody>
      </p:sp>
      <p:sp>
        <p:nvSpPr>
          <p:cNvPr id="121" name="Shape 121"/>
          <p:cNvSpPr txBox="1"/>
          <p:nvPr>
            <p:ph idx="11" type="ftr"/>
          </p:nvPr>
        </p:nvSpPr>
        <p:spPr>
          <a:xfrm>
            <a:off x="3124200" y="6248400"/>
            <a:ext cx="2894012" cy="455612"/>
          </a:xfrm>
          <a:prstGeom prst="rect">
            <a:avLst/>
          </a:prstGeom>
          <a:noFill/>
          <a:ln>
            <a:noFill/>
          </a:ln>
        </p:spPr>
        <p:txBody>
          <a:bodyPr anchorCtr="0" anchor="t" bIns="91425" lIns="91425" spcFirstLastPara="1" rIns="91425" wrap="square" tIns="91425"/>
          <a:lstStyle>
            <a:lvl1pPr indent="-88900" lvl="0" marL="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1pPr>
            <a:lvl2pPr indent="-88900" lvl="1" marL="4572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2pPr>
            <a:lvl3pPr indent="-88900" lvl="2" marL="914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3pPr>
            <a:lvl4pPr indent="-88900" lvl="3" marL="13716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4pPr>
            <a:lvl5pPr indent="-88900" lvl="4" marL="1828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5pPr>
            <a:lvl6pPr indent="-88900" lvl="5" marL="2286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6pPr>
            <a:lvl7pPr indent="-88900" lvl="6" marL="3200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7pPr>
            <a:lvl8pPr indent="-88900" lvl="7" marL="4572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8pPr>
            <a:lvl9pPr indent="-88900" lvl="8" marL="6400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9pPr>
          </a:lstStyle>
          <a:p/>
        </p:txBody>
      </p:sp>
      <p:sp>
        <p:nvSpPr>
          <p:cNvPr id="122" name="Shape 122"/>
          <p:cNvSpPr txBox="1"/>
          <p:nvPr>
            <p:ph idx="12" type="sldNum"/>
          </p:nvPr>
        </p:nvSpPr>
        <p:spPr>
          <a:xfrm>
            <a:off x="6553200" y="6248400"/>
            <a:ext cx="1903412" cy="455612"/>
          </a:xfrm>
          <a:prstGeom prst="rect">
            <a:avLst/>
          </a:prstGeom>
          <a:noFill/>
          <a:ln>
            <a:noFill/>
          </a:ln>
        </p:spPr>
        <p:txBody>
          <a:bodyPr anchorCtr="0" anchor="t" bIns="46800" lIns="90000" spcFirstLastPara="1" rIns="90000" wrap="square" tIns="46800">
            <a:noAutofit/>
          </a:bodyPr>
          <a:lstStyle>
            <a:lvl1pPr indent="0" lvl="0"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theme" Target="../theme/theme6.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theme" Target="../theme/theme10.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theme" Target="../theme/theme3.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theme" Target="../theme/theme8.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theme" Target="../theme/theme4.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theme" Target="../theme/theme5.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000099"/>
            </a:gs>
            <a:gs pos="100000">
              <a:srgbClr val="000047"/>
            </a:gs>
          </a:gsLst>
          <a:lin ang="2700000" scaled="0"/>
        </a:gradFill>
      </p:bgPr>
    </p:bg>
    <p:spTree>
      <p:nvGrpSpPr>
        <p:cNvPr id="9" name="Shape 9"/>
        <p:cNvGrpSpPr/>
        <p:nvPr/>
      </p:nvGrpSpPr>
      <p:grpSpPr>
        <a:xfrm>
          <a:off x="0" y="0"/>
          <a:ext cx="0" cy="0"/>
          <a:chOff x="0" y="0"/>
          <a:chExt cx="0" cy="0"/>
        </a:xfrm>
      </p:grpSpPr>
      <p:sp>
        <p:nvSpPr>
          <p:cNvPr id="10" name="Shape 10"/>
          <p:cNvSpPr txBox="1"/>
          <p:nvPr>
            <p:ph type="title"/>
          </p:nvPr>
        </p:nvSpPr>
        <p:spPr>
          <a:xfrm>
            <a:off x="1373187" y="0"/>
            <a:ext cx="7770812" cy="762000"/>
          </a:xfrm>
          <a:prstGeom prst="rect">
            <a:avLst/>
          </a:prstGeom>
          <a:noFill/>
          <a:ln>
            <a:noFill/>
          </a:ln>
        </p:spPr>
        <p:txBody>
          <a:bodyPr anchorCtr="0" anchor="ctr" bIns="91425" lIns="91425" spcFirstLastPara="1" rIns="91425" wrap="square" tIns="91425"/>
          <a:lstStyle>
            <a:lvl1pPr indent="-88900" lvl="0" marL="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1pPr>
            <a:lvl2pPr indent="-88900" lvl="1" marL="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2pPr>
            <a:lvl3pPr indent="-88900" lvl="2" marL="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3pPr>
            <a:lvl4pPr indent="-88900" lvl="3" marL="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4pPr>
            <a:lvl5pPr indent="-88900" lvl="4" marL="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5pPr>
            <a:lvl6pPr indent="-88900" lvl="5" marL="45720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6pPr>
            <a:lvl7pPr indent="-88900" lvl="6" marL="91440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7pPr>
            <a:lvl8pPr indent="-88900" lvl="7" marL="137160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8pPr>
            <a:lvl9pPr indent="-88900" lvl="8" marL="182880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9pPr>
          </a:lstStyle>
          <a:p/>
        </p:txBody>
      </p:sp>
      <p:sp>
        <p:nvSpPr>
          <p:cNvPr id="11" name="Shape 11"/>
          <p:cNvSpPr txBox="1"/>
          <p:nvPr>
            <p:ph idx="1" type="body"/>
          </p:nvPr>
        </p:nvSpPr>
        <p:spPr>
          <a:xfrm>
            <a:off x="685800" y="1981200"/>
            <a:ext cx="7770812" cy="4113212"/>
          </a:xfrm>
          <a:prstGeom prst="rect">
            <a:avLst/>
          </a:prstGeom>
          <a:noFill/>
          <a:ln>
            <a:noFill/>
          </a:ln>
        </p:spPr>
        <p:txBody>
          <a:bodyPr anchorCtr="0" anchor="t" bIns="91425" lIns="91425" spcFirstLastPara="1" rIns="91425" wrap="square" tIns="91425"/>
          <a:lstStyle>
            <a:lvl1pPr indent="-317500" lvl="0" marL="457200" marR="0" rtl="0" algn="l">
              <a:lnSpc>
                <a:spcPct val="95000"/>
              </a:lnSpc>
              <a:spcBef>
                <a:spcPts val="800"/>
              </a:spcBef>
              <a:spcAft>
                <a:spcPts val="0"/>
              </a:spcAft>
              <a:buClr>
                <a:schemeClr val="lt1"/>
              </a:buClr>
              <a:buSzPts val="1400"/>
              <a:buFont typeface="Times New Roman"/>
              <a:buChar char="•"/>
              <a:defRPr b="0" i="0" sz="3200" u="none" cap="none" strike="noStrike">
                <a:solidFill>
                  <a:srgbClr val="FFFFFF"/>
                </a:solidFill>
                <a:latin typeface="Arial Narrow"/>
                <a:ea typeface="Arial Narrow"/>
                <a:cs typeface="Arial Narrow"/>
                <a:sym typeface="Arial Narrow"/>
              </a:defRPr>
            </a:lvl1pPr>
            <a:lvl2pPr indent="-317500" lvl="1" marL="914400" marR="0" rtl="0" algn="l">
              <a:lnSpc>
                <a:spcPct val="95000"/>
              </a:lnSpc>
              <a:spcBef>
                <a:spcPts val="700"/>
              </a:spcBef>
              <a:spcAft>
                <a:spcPts val="0"/>
              </a:spcAft>
              <a:buClr>
                <a:srgbClr val="000000"/>
              </a:buClr>
              <a:buSzPts val="1400"/>
              <a:buFont typeface="Times New Roman"/>
              <a:buChar char="–"/>
              <a:defRPr b="0" i="0" sz="2800" u="none" cap="none" strike="noStrike">
                <a:solidFill>
                  <a:srgbClr val="FFFFFF"/>
                </a:solidFill>
                <a:latin typeface="Arial Narrow"/>
                <a:ea typeface="Arial Narrow"/>
                <a:cs typeface="Arial Narrow"/>
                <a:sym typeface="Arial Narrow"/>
              </a:defRPr>
            </a:lvl2pPr>
            <a:lvl3pPr indent="-317500" lvl="2" marL="1371600" marR="0" rtl="0" algn="l">
              <a:lnSpc>
                <a:spcPct val="95000"/>
              </a:lnSpc>
              <a:spcBef>
                <a:spcPts val="600"/>
              </a:spcBef>
              <a:spcAft>
                <a:spcPts val="0"/>
              </a:spcAft>
              <a:buClr>
                <a:srgbClr val="000000"/>
              </a:buClr>
              <a:buSzPts val="1400"/>
              <a:buFont typeface="Times New Roman"/>
              <a:buChar char="•"/>
              <a:defRPr b="0" i="0" sz="2400" u="none" cap="none" strike="noStrike">
                <a:solidFill>
                  <a:srgbClr val="FFFFFF"/>
                </a:solidFill>
                <a:latin typeface="Arial Narrow"/>
                <a:ea typeface="Arial Narrow"/>
                <a:cs typeface="Arial Narrow"/>
                <a:sym typeface="Arial Narrow"/>
              </a:defRPr>
            </a:lvl3pPr>
            <a:lvl4pPr indent="-317500" lvl="3" marL="1828800" marR="0" rtl="0" algn="l">
              <a:lnSpc>
                <a:spcPct val="95000"/>
              </a:lnSpc>
              <a:spcBef>
                <a:spcPts val="500"/>
              </a:spcBef>
              <a:spcAft>
                <a:spcPts val="0"/>
              </a:spcAft>
              <a:buClr>
                <a:srgbClr val="000000"/>
              </a:buClr>
              <a:buSzPts val="1400"/>
              <a:buFont typeface="Times New Roman"/>
              <a:buChar char="–"/>
              <a:defRPr b="0" i="0" sz="2000" u="none" cap="none" strike="noStrike">
                <a:solidFill>
                  <a:srgbClr val="FFFFFF"/>
                </a:solidFill>
                <a:latin typeface="Arial Narrow"/>
                <a:ea typeface="Arial Narrow"/>
                <a:cs typeface="Arial Narrow"/>
                <a:sym typeface="Arial Narrow"/>
              </a:defRPr>
            </a:lvl4pPr>
            <a:lvl5pPr indent="-317500" lvl="4" marL="2286000" marR="0" rtl="0" algn="l">
              <a:lnSpc>
                <a:spcPct val="95000"/>
              </a:lnSpc>
              <a:spcBef>
                <a:spcPts val="500"/>
              </a:spcBef>
              <a:spcAft>
                <a:spcPts val="0"/>
              </a:spcAft>
              <a:buClr>
                <a:srgbClr val="000000"/>
              </a:buClr>
              <a:buSzPts val="1400"/>
              <a:buFont typeface="Times New Roman"/>
              <a:buChar char="»"/>
              <a:defRPr b="0" i="0" sz="2000" u="none" cap="none" strike="noStrike">
                <a:solidFill>
                  <a:srgbClr val="FFFFFF"/>
                </a:solidFill>
                <a:latin typeface="Arial Narrow"/>
                <a:ea typeface="Arial Narrow"/>
                <a:cs typeface="Arial Narrow"/>
                <a:sym typeface="Arial Narrow"/>
              </a:defRPr>
            </a:lvl5pPr>
            <a:lvl6pPr indent="-317500" lvl="5" marL="2743200" marR="0" rtl="0" algn="l">
              <a:lnSpc>
                <a:spcPct val="95000"/>
              </a:lnSpc>
              <a:spcBef>
                <a:spcPts val="500"/>
              </a:spcBef>
              <a:spcAft>
                <a:spcPts val="0"/>
              </a:spcAft>
              <a:buClr>
                <a:srgbClr val="000000"/>
              </a:buClr>
              <a:buSzPts val="1400"/>
              <a:buFont typeface="Times New Roman"/>
              <a:buChar char="»"/>
              <a:defRPr b="0" i="0" sz="2000" u="none" cap="none" strike="noStrike">
                <a:solidFill>
                  <a:srgbClr val="FFFFFF"/>
                </a:solidFill>
                <a:latin typeface="Arial Narrow"/>
                <a:ea typeface="Arial Narrow"/>
                <a:cs typeface="Arial Narrow"/>
                <a:sym typeface="Arial Narrow"/>
              </a:defRPr>
            </a:lvl6pPr>
            <a:lvl7pPr indent="-317500" lvl="6" marL="3200400" marR="0" rtl="0" algn="l">
              <a:lnSpc>
                <a:spcPct val="95000"/>
              </a:lnSpc>
              <a:spcBef>
                <a:spcPts val="500"/>
              </a:spcBef>
              <a:spcAft>
                <a:spcPts val="0"/>
              </a:spcAft>
              <a:buClr>
                <a:srgbClr val="000000"/>
              </a:buClr>
              <a:buSzPts val="1400"/>
              <a:buFont typeface="Times New Roman"/>
              <a:buChar char="»"/>
              <a:defRPr b="0" i="0" sz="2000" u="none" cap="none" strike="noStrike">
                <a:solidFill>
                  <a:srgbClr val="FFFFFF"/>
                </a:solidFill>
                <a:latin typeface="Arial Narrow"/>
                <a:ea typeface="Arial Narrow"/>
                <a:cs typeface="Arial Narrow"/>
                <a:sym typeface="Arial Narrow"/>
              </a:defRPr>
            </a:lvl7pPr>
            <a:lvl8pPr indent="-317500" lvl="7" marL="3657600" marR="0" rtl="0" algn="l">
              <a:lnSpc>
                <a:spcPct val="95000"/>
              </a:lnSpc>
              <a:spcBef>
                <a:spcPts val="500"/>
              </a:spcBef>
              <a:spcAft>
                <a:spcPts val="0"/>
              </a:spcAft>
              <a:buClr>
                <a:srgbClr val="000000"/>
              </a:buClr>
              <a:buSzPts val="1400"/>
              <a:buFont typeface="Times New Roman"/>
              <a:buChar char="»"/>
              <a:defRPr b="0" i="0" sz="2000" u="none" cap="none" strike="noStrike">
                <a:solidFill>
                  <a:srgbClr val="FFFFFF"/>
                </a:solidFill>
                <a:latin typeface="Arial Narrow"/>
                <a:ea typeface="Arial Narrow"/>
                <a:cs typeface="Arial Narrow"/>
                <a:sym typeface="Arial Narrow"/>
              </a:defRPr>
            </a:lvl8pPr>
            <a:lvl9pPr indent="-317500" lvl="8" marL="4114800" marR="0" rtl="0" algn="l">
              <a:lnSpc>
                <a:spcPct val="95000"/>
              </a:lnSpc>
              <a:spcBef>
                <a:spcPts val="500"/>
              </a:spcBef>
              <a:spcAft>
                <a:spcPts val="0"/>
              </a:spcAft>
              <a:buClr>
                <a:srgbClr val="000000"/>
              </a:buClr>
              <a:buSzPts val="1400"/>
              <a:buFont typeface="Times New Roman"/>
              <a:buChar char="»"/>
              <a:defRPr b="0" i="0" sz="2000" u="none" cap="none" strike="noStrike">
                <a:solidFill>
                  <a:srgbClr val="FFFFFF"/>
                </a:solidFill>
                <a:latin typeface="Arial Narrow"/>
                <a:ea typeface="Arial Narrow"/>
                <a:cs typeface="Arial Narrow"/>
                <a:sym typeface="Arial Narrow"/>
              </a:defRPr>
            </a:lvl9pPr>
          </a:lstStyle>
          <a:p/>
        </p:txBody>
      </p:sp>
      <p:sp>
        <p:nvSpPr>
          <p:cNvPr id="12" name="Shape 12"/>
          <p:cNvSpPr txBox="1"/>
          <p:nvPr>
            <p:ph idx="10" type="dt"/>
          </p:nvPr>
        </p:nvSpPr>
        <p:spPr>
          <a:xfrm>
            <a:off x="685800" y="6248400"/>
            <a:ext cx="1903412" cy="455612"/>
          </a:xfrm>
          <a:prstGeom prst="rect">
            <a:avLst/>
          </a:prstGeom>
          <a:noFill/>
          <a:ln>
            <a:noFill/>
          </a:ln>
        </p:spPr>
        <p:txBody>
          <a:bodyPr anchorCtr="0" anchor="t" bIns="91425" lIns="91425" spcFirstLastPara="1" rIns="91425" wrap="square" tIns="91425"/>
          <a:lstStyle>
            <a:lvl1pPr indent="-88900" lvl="0" marL="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1pPr>
            <a:lvl2pPr indent="-88900" lvl="1" marL="4572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2pPr>
            <a:lvl3pPr indent="-88900" lvl="2" marL="914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3pPr>
            <a:lvl4pPr indent="-88900" lvl="3" marL="13716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4pPr>
            <a:lvl5pPr indent="-88900" lvl="4" marL="1828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5pPr>
            <a:lvl6pPr indent="-88900" lvl="5" marL="2286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6pPr>
            <a:lvl7pPr indent="-88900" lvl="6" marL="3200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7pPr>
            <a:lvl8pPr indent="-88900" lvl="7" marL="4572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8pPr>
            <a:lvl9pPr indent="-88900" lvl="8" marL="6400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9pPr>
          </a:lstStyle>
          <a:p/>
        </p:txBody>
      </p:sp>
      <p:sp>
        <p:nvSpPr>
          <p:cNvPr id="13" name="Shape 13"/>
          <p:cNvSpPr txBox="1"/>
          <p:nvPr>
            <p:ph idx="11" type="ftr"/>
          </p:nvPr>
        </p:nvSpPr>
        <p:spPr>
          <a:xfrm>
            <a:off x="3124200" y="6248400"/>
            <a:ext cx="2894012" cy="455612"/>
          </a:xfrm>
          <a:prstGeom prst="rect">
            <a:avLst/>
          </a:prstGeom>
          <a:noFill/>
          <a:ln>
            <a:noFill/>
          </a:ln>
        </p:spPr>
        <p:txBody>
          <a:bodyPr anchorCtr="0" anchor="t" bIns="91425" lIns="91425" spcFirstLastPara="1" rIns="91425" wrap="square" tIns="91425"/>
          <a:lstStyle>
            <a:lvl1pPr indent="-88900" lvl="0" marL="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1pPr>
            <a:lvl2pPr indent="-88900" lvl="1" marL="4572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2pPr>
            <a:lvl3pPr indent="-88900" lvl="2" marL="914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3pPr>
            <a:lvl4pPr indent="-88900" lvl="3" marL="13716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4pPr>
            <a:lvl5pPr indent="-88900" lvl="4" marL="1828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5pPr>
            <a:lvl6pPr indent="-88900" lvl="5" marL="2286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6pPr>
            <a:lvl7pPr indent="-88900" lvl="6" marL="3200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7pPr>
            <a:lvl8pPr indent="-88900" lvl="7" marL="4572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8pPr>
            <a:lvl9pPr indent="-88900" lvl="8" marL="6400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9pPr>
          </a:lstStyle>
          <a:p/>
        </p:txBody>
      </p:sp>
      <p:sp>
        <p:nvSpPr>
          <p:cNvPr id="14" name="Shape 14"/>
          <p:cNvSpPr txBox="1"/>
          <p:nvPr>
            <p:ph idx="12" type="sldNum"/>
          </p:nvPr>
        </p:nvSpPr>
        <p:spPr>
          <a:xfrm>
            <a:off x="6553200" y="6248400"/>
            <a:ext cx="1903412" cy="455612"/>
          </a:xfrm>
          <a:prstGeom prst="rect">
            <a:avLst/>
          </a:prstGeom>
          <a:noFill/>
          <a:ln>
            <a:noFill/>
          </a:ln>
        </p:spPr>
        <p:txBody>
          <a:bodyPr anchorCtr="0" anchor="t" bIns="46800" lIns="90000" spcFirstLastPara="1" rIns="90000" wrap="square" tIns="46800">
            <a:noAutofit/>
          </a:bodyPr>
          <a:lstStyle>
            <a:lvl1pPr indent="0" lvl="0"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9pPr>
          </a:lstStyle>
          <a:p>
            <a:pPr indent="0" lvl="0" mar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8"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000099"/>
            </a:gs>
            <a:gs pos="100000">
              <a:srgbClr val="000047"/>
            </a:gs>
          </a:gsLst>
          <a:lin ang="2700000" scaled="0"/>
        </a:gradFill>
      </p:bgPr>
    </p:bg>
    <p:spTree>
      <p:nvGrpSpPr>
        <p:cNvPr id="123" name="Shape 123"/>
        <p:cNvGrpSpPr/>
        <p:nvPr/>
      </p:nvGrpSpPr>
      <p:grpSpPr>
        <a:xfrm>
          <a:off x="0" y="0"/>
          <a:ext cx="0" cy="0"/>
          <a:chOff x="0" y="0"/>
          <a:chExt cx="0" cy="0"/>
        </a:xfrm>
      </p:grpSpPr>
      <p:sp>
        <p:nvSpPr>
          <p:cNvPr id="124" name="Shape 124"/>
          <p:cNvSpPr txBox="1"/>
          <p:nvPr>
            <p:ph type="title"/>
          </p:nvPr>
        </p:nvSpPr>
        <p:spPr>
          <a:xfrm>
            <a:off x="1373187" y="0"/>
            <a:ext cx="7770812" cy="762000"/>
          </a:xfrm>
          <a:prstGeom prst="rect">
            <a:avLst/>
          </a:prstGeom>
          <a:noFill/>
          <a:ln>
            <a:noFill/>
          </a:ln>
        </p:spPr>
        <p:txBody>
          <a:bodyPr anchorCtr="0" anchor="ctr" bIns="91425" lIns="91425" spcFirstLastPara="1" rIns="91425" wrap="square" tIns="91425"/>
          <a:lstStyle>
            <a:lvl1pPr indent="-88900" lvl="0" marL="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1pPr>
            <a:lvl2pPr indent="-88900" lvl="1" marL="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2pPr>
            <a:lvl3pPr indent="-88900" lvl="2" marL="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3pPr>
            <a:lvl4pPr indent="-88900" lvl="3" marL="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4pPr>
            <a:lvl5pPr indent="-88900" lvl="4" marL="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5pPr>
            <a:lvl6pPr indent="-88900" lvl="5" marL="45720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6pPr>
            <a:lvl7pPr indent="-88900" lvl="6" marL="91440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7pPr>
            <a:lvl8pPr indent="-88900" lvl="7" marL="137160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8pPr>
            <a:lvl9pPr indent="-88900" lvl="8" marL="182880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9pPr>
          </a:lstStyle>
          <a:p/>
        </p:txBody>
      </p:sp>
      <p:sp>
        <p:nvSpPr>
          <p:cNvPr id="125" name="Shape 125"/>
          <p:cNvSpPr txBox="1"/>
          <p:nvPr>
            <p:ph idx="1" type="body"/>
          </p:nvPr>
        </p:nvSpPr>
        <p:spPr>
          <a:xfrm>
            <a:off x="685800" y="1981200"/>
            <a:ext cx="7770812" cy="4113212"/>
          </a:xfrm>
          <a:prstGeom prst="rect">
            <a:avLst/>
          </a:prstGeom>
          <a:noFill/>
          <a:ln>
            <a:noFill/>
          </a:ln>
        </p:spPr>
        <p:txBody>
          <a:bodyPr anchorCtr="0" anchor="t" bIns="91425" lIns="91425" spcFirstLastPara="1" rIns="91425" wrap="square" tIns="91425"/>
          <a:lstStyle>
            <a:lvl1pPr indent="-317500" lvl="0" marL="457200" marR="0" rtl="0" algn="l">
              <a:lnSpc>
                <a:spcPct val="95000"/>
              </a:lnSpc>
              <a:spcBef>
                <a:spcPts val="800"/>
              </a:spcBef>
              <a:spcAft>
                <a:spcPts val="0"/>
              </a:spcAft>
              <a:buClr>
                <a:schemeClr val="lt1"/>
              </a:buClr>
              <a:buSzPts val="1400"/>
              <a:buFont typeface="Times New Roman"/>
              <a:buChar char="•"/>
              <a:defRPr b="0" i="0" sz="3200" u="none" cap="none" strike="noStrike">
                <a:solidFill>
                  <a:srgbClr val="FFFFFF"/>
                </a:solidFill>
                <a:latin typeface="Arial Narrow"/>
                <a:ea typeface="Arial Narrow"/>
                <a:cs typeface="Arial Narrow"/>
                <a:sym typeface="Arial Narrow"/>
              </a:defRPr>
            </a:lvl1pPr>
            <a:lvl2pPr indent="-317500" lvl="1" marL="914400" marR="0" rtl="0" algn="l">
              <a:lnSpc>
                <a:spcPct val="95000"/>
              </a:lnSpc>
              <a:spcBef>
                <a:spcPts val="700"/>
              </a:spcBef>
              <a:spcAft>
                <a:spcPts val="0"/>
              </a:spcAft>
              <a:buClr>
                <a:srgbClr val="000000"/>
              </a:buClr>
              <a:buSzPts val="1400"/>
              <a:buFont typeface="Times New Roman"/>
              <a:buChar char="–"/>
              <a:defRPr b="0" i="0" sz="2800" u="none" cap="none" strike="noStrike">
                <a:solidFill>
                  <a:srgbClr val="FFFFFF"/>
                </a:solidFill>
                <a:latin typeface="Arial Narrow"/>
                <a:ea typeface="Arial Narrow"/>
                <a:cs typeface="Arial Narrow"/>
                <a:sym typeface="Arial Narrow"/>
              </a:defRPr>
            </a:lvl2pPr>
            <a:lvl3pPr indent="-317500" lvl="2" marL="1371600" marR="0" rtl="0" algn="l">
              <a:lnSpc>
                <a:spcPct val="95000"/>
              </a:lnSpc>
              <a:spcBef>
                <a:spcPts val="600"/>
              </a:spcBef>
              <a:spcAft>
                <a:spcPts val="0"/>
              </a:spcAft>
              <a:buClr>
                <a:srgbClr val="000000"/>
              </a:buClr>
              <a:buSzPts val="1400"/>
              <a:buFont typeface="Times New Roman"/>
              <a:buChar char="•"/>
              <a:defRPr b="0" i="0" sz="2400" u="none" cap="none" strike="noStrike">
                <a:solidFill>
                  <a:srgbClr val="FFFFFF"/>
                </a:solidFill>
                <a:latin typeface="Arial Narrow"/>
                <a:ea typeface="Arial Narrow"/>
                <a:cs typeface="Arial Narrow"/>
                <a:sym typeface="Arial Narrow"/>
              </a:defRPr>
            </a:lvl3pPr>
            <a:lvl4pPr indent="-317500" lvl="3" marL="1828800" marR="0" rtl="0" algn="l">
              <a:lnSpc>
                <a:spcPct val="95000"/>
              </a:lnSpc>
              <a:spcBef>
                <a:spcPts val="500"/>
              </a:spcBef>
              <a:spcAft>
                <a:spcPts val="0"/>
              </a:spcAft>
              <a:buClr>
                <a:srgbClr val="000000"/>
              </a:buClr>
              <a:buSzPts val="1400"/>
              <a:buFont typeface="Times New Roman"/>
              <a:buChar char="–"/>
              <a:defRPr b="0" i="0" sz="2000" u="none" cap="none" strike="noStrike">
                <a:solidFill>
                  <a:srgbClr val="FFFFFF"/>
                </a:solidFill>
                <a:latin typeface="Arial Narrow"/>
                <a:ea typeface="Arial Narrow"/>
                <a:cs typeface="Arial Narrow"/>
                <a:sym typeface="Arial Narrow"/>
              </a:defRPr>
            </a:lvl4pPr>
            <a:lvl5pPr indent="-317500" lvl="4" marL="2286000" marR="0" rtl="0" algn="l">
              <a:lnSpc>
                <a:spcPct val="95000"/>
              </a:lnSpc>
              <a:spcBef>
                <a:spcPts val="500"/>
              </a:spcBef>
              <a:spcAft>
                <a:spcPts val="0"/>
              </a:spcAft>
              <a:buClr>
                <a:srgbClr val="000000"/>
              </a:buClr>
              <a:buSzPts val="1400"/>
              <a:buFont typeface="Times New Roman"/>
              <a:buChar char="»"/>
              <a:defRPr b="0" i="0" sz="2000" u="none" cap="none" strike="noStrike">
                <a:solidFill>
                  <a:srgbClr val="FFFFFF"/>
                </a:solidFill>
                <a:latin typeface="Arial Narrow"/>
                <a:ea typeface="Arial Narrow"/>
                <a:cs typeface="Arial Narrow"/>
                <a:sym typeface="Arial Narrow"/>
              </a:defRPr>
            </a:lvl5pPr>
            <a:lvl6pPr indent="-317500" lvl="5" marL="2743200" marR="0" rtl="0" algn="l">
              <a:lnSpc>
                <a:spcPct val="95000"/>
              </a:lnSpc>
              <a:spcBef>
                <a:spcPts val="500"/>
              </a:spcBef>
              <a:spcAft>
                <a:spcPts val="0"/>
              </a:spcAft>
              <a:buClr>
                <a:srgbClr val="000000"/>
              </a:buClr>
              <a:buSzPts val="1400"/>
              <a:buFont typeface="Times New Roman"/>
              <a:buChar char="»"/>
              <a:defRPr b="0" i="0" sz="2000" u="none" cap="none" strike="noStrike">
                <a:solidFill>
                  <a:srgbClr val="FFFFFF"/>
                </a:solidFill>
                <a:latin typeface="Arial Narrow"/>
                <a:ea typeface="Arial Narrow"/>
                <a:cs typeface="Arial Narrow"/>
                <a:sym typeface="Arial Narrow"/>
              </a:defRPr>
            </a:lvl6pPr>
            <a:lvl7pPr indent="-317500" lvl="6" marL="3200400" marR="0" rtl="0" algn="l">
              <a:lnSpc>
                <a:spcPct val="95000"/>
              </a:lnSpc>
              <a:spcBef>
                <a:spcPts val="500"/>
              </a:spcBef>
              <a:spcAft>
                <a:spcPts val="0"/>
              </a:spcAft>
              <a:buClr>
                <a:srgbClr val="000000"/>
              </a:buClr>
              <a:buSzPts val="1400"/>
              <a:buFont typeface="Times New Roman"/>
              <a:buChar char="»"/>
              <a:defRPr b="0" i="0" sz="2000" u="none" cap="none" strike="noStrike">
                <a:solidFill>
                  <a:srgbClr val="FFFFFF"/>
                </a:solidFill>
                <a:latin typeface="Arial Narrow"/>
                <a:ea typeface="Arial Narrow"/>
                <a:cs typeface="Arial Narrow"/>
                <a:sym typeface="Arial Narrow"/>
              </a:defRPr>
            </a:lvl7pPr>
            <a:lvl8pPr indent="-317500" lvl="7" marL="3657600" marR="0" rtl="0" algn="l">
              <a:lnSpc>
                <a:spcPct val="95000"/>
              </a:lnSpc>
              <a:spcBef>
                <a:spcPts val="500"/>
              </a:spcBef>
              <a:spcAft>
                <a:spcPts val="0"/>
              </a:spcAft>
              <a:buClr>
                <a:srgbClr val="000000"/>
              </a:buClr>
              <a:buSzPts val="1400"/>
              <a:buFont typeface="Times New Roman"/>
              <a:buChar char="»"/>
              <a:defRPr b="0" i="0" sz="2000" u="none" cap="none" strike="noStrike">
                <a:solidFill>
                  <a:srgbClr val="FFFFFF"/>
                </a:solidFill>
                <a:latin typeface="Arial Narrow"/>
                <a:ea typeface="Arial Narrow"/>
                <a:cs typeface="Arial Narrow"/>
                <a:sym typeface="Arial Narrow"/>
              </a:defRPr>
            </a:lvl8pPr>
            <a:lvl9pPr indent="-317500" lvl="8" marL="4114800" marR="0" rtl="0" algn="l">
              <a:lnSpc>
                <a:spcPct val="95000"/>
              </a:lnSpc>
              <a:spcBef>
                <a:spcPts val="500"/>
              </a:spcBef>
              <a:spcAft>
                <a:spcPts val="0"/>
              </a:spcAft>
              <a:buClr>
                <a:srgbClr val="000000"/>
              </a:buClr>
              <a:buSzPts val="1400"/>
              <a:buFont typeface="Times New Roman"/>
              <a:buChar char="»"/>
              <a:defRPr b="0" i="0" sz="2000" u="none" cap="none" strike="noStrike">
                <a:solidFill>
                  <a:srgbClr val="FFFFFF"/>
                </a:solidFill>
                <a:latin typeface="Arial Narrow"/>
                <a:ea typeface="Arial Narrow"/>
                <a:cs typeface="Arial Narrow"/>
                <a:sym typeface="Arial Narrow"/>
              </a:defRPr>
            </a:lvl9pPr>
          </a:lstStyle>
          <a:p/>
        </p:txBody>
      </p:sp>
      <p:sp>
        <p:nvSpPr>
          <p:cNvPr id="126" name="Shape 126"/>
          <p:cNvSpPr txBox="1"/>
          <p:nvPr>
            <p:ph idx="10" type="dt"/>
          </p:nvPr>
        </p:nvSpPr>
        <p:spPr>
          <a:xfrm>
            <a:off x="685800" y="6248400"/>
            <a:ext cx="1903412" cy="455612"/>
          </a:xfrm>
          <a:prstGeom prst="rect">
            <a:avLst/>
          </a:prstGeom>
          <a:noFill/>
          <a:ln>
            <a:noFill/>
          </a:ln>
        </p:spPr>
        <p:txBody>
          <a:bodyPr anchorCtr="0" anchor="t" bIns="91425" lIns="91425" spcFirstLastPara="1" rIns="91425" wrap="square" tIns="91425"/>
          <a:lstStyle>
            <a:lvl1pPr indent="-88900" lvl="0" marL="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1pPr>
            <a:lvl2pPr indent="-88900" lvl="1" marL="4572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2pPr>
            <a:lvl3pPr indent="-88900" lvl="2" marL="914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3pPr>
            <a:lvl4pPr indent="-88900" lvl="3" marL="13716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4pPr>
            <a:lvl5pPr indent="-88900" lvl="4" marL="1828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5pPr>
            <a:lvl6pPr indent="-88900" lvl="5" marL="2286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6pPr>
            <a:lvl7pPr indent="-88900" lvl="6" marL="3200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7pPr>
            <a:lvl8pPr indent="-88900" lvl="7" marL="4572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8pPr>
            <a:lvl9pPr indent="-88900" lvl="8" marL="6400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9pPr>
          </a:lstStyle>
          <a:p/>
        </p:txBody>
      </p:sp>
      <p:sp>
        <p:nvSpPr>
          <p:cNvPr id="127" name="Shape 127"/>
          <p:cNvSpPr txBox="1"/>
          <p:nvPr>
            <p:ph idx="11" type="ftr"/>
          </p:nvPr>
        </p:nvSpPr>
        <p:spPr>
          <a:xfrm>
            <a:off x="3124200" y="6248400"/>
            <a:ext cx="2894012" cy="455612"/>
          </a:xfrm>
          <a:prstGeom prst="rect">
            <a:avLst/>
          </a:prstGeom>
          <a:noFill/>
          <a:ln>
            <a:noFill/>
          </a:ln>
        </p:spPr>
        <p:txBody>
          <a:bodyPr anchorCtr="0" anchor="t" bIns="91425" lIns="91425" spcFirstLastPara="1" rIns="91425" wrap="square" tIns="91425"/>
          <a:lstStyle>
            <a:lvl1pPr indent="-88900" lvl="0" marL="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1pPr>
            <a:lvl2pPr indent="-88900" lvl="1" marL="4572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2pPr>
            <a:lvl3pPr indent="-88900" lvl="2" marL="914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3pPr>
            <a:lvl4pPr indent="-88900" lvl="3" marL="13716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4pPr>
            <a:lvl5pPr indent="-88900" lvl="4" marL="1828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5pPr>
            <a:lvl6pPr indent="-88900" lvl="5" marL="2286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6pPr>
            <a:lvl7pPr indent="-88900" lvl="6" marL="3200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7pPr>
            <a:lvl8pPr indent="-88900" lvl="7" marL="4572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8pPr>
            <a:lvl9pPr indent="-88900" lvl="8" marL="6400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9pPr>
          </a:lstStyle>
          <a:p/>
        </p:txBody>
      </p:sp>
      <p:sp>
        <p:nvSpPr>
          <p:cNvPr id="128" name="Shape 128"/>
          <p:cNvSpPr txBox="1"/>
          <p:nvPr>
            <p:ph idx="12" type="sldNum"/>
          </p:nvPr>
        </p:nvSpPr>
        <p:spPr>
          <a:xfrm>
            <a:off x="6553200" y="6248400"/>
            <a:ext cx="1903412" cy="455612"/>
          </a:xfrm>
          <a:prstGeom prst="rect">
            <a:avLst/>
          </a:prstGeom>
          <a:noFill/>
          <a:ln>
            <a:noFill/>
          </a:ln>
        </p:spPr>
        <p:txBody>
          <a:bodyPr anchorCtr="0" anchor="t" bIns="46800" lIns="90000" spcFirstLastPara="1" rIns="90000" wrap="square" tIns="46800">
            <a:noAutofit/>
          </a:bodyPr>
          <a:lstStyle>
            <a:lvl1pPr indent="0" lvl="0"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9pPr>
          </a:lstStyle>
          <a:p>
            <a:pPr indent="0" lvl="0" mar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57"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000099"/>
            </a:gs>
            <a:gs pos="100000">
              <a:srgbClr val="000047"/>
            </a:gs>
          </a:gsLst>
          <a:lin ang="2700000" scaled="0"/>
        </a:gradFill>
      </p:bgPr>
    </p:bg>
    <p:spTree>
      <p:nvGrpSpPr>
        <p:cNvPr id="21" name="Shape 21"/>
        <p:cNvGrpSpPr/>
        <p:nvPr/>
      </p:nvGrpSpPr>
      <p:grpSpPr>
        <a:xfrm>
          <a:off x="0" y="0"/>
          <a:ext cx="0" cy="0"/>
          <a:chOff x="0" y="0"/>
          <a:chExt cx="0" cy="0"/>
        </a:xfrm>
      </p:grpSpPr>
      <p:sp>
        <p:nvSpPr>
          <p:cNvPr id="22" name="Shape 22"/>
          <p:cNvSpPr txBox="1"/>
          <p:nvPr>
            <p:ph type="title"/>
          </p:nvPr>
        </p:nvSpPr>
        <p:spPr>
          <a:xfrm>
            <a:off x="1373187" y="0"/>
            <a:ext cx="7770812" cy="762000"/>
          </a:xfrm>
          <a:prstGeom prst="rect">
            <a:avLst/>
          </a:prstGeom>
          <a:noFill/>
          <a:ln>
            <a:noFill/>
          </a:ln>
        </p:spPr>
        <p:txBody>
          <a:bodyPr anchorCtr="0" anchor="ctr" bIns="91425" lIns="91425" spcFirstLastPara="1" rIns="91425" wrap="square" tIns="91425"/>
          <a:lstStyle>
            <a:lvl1pPr indent="-88900" lvl="0" marL="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1pPr>
            <a:lvl2pPr indent="-88900" lvl="1" marL="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2pPr>
            <a:lvl3pPr indent="-88900" lvl="2" marL="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3pPr>
            <a:lvl4pPr indent="-88900" lvl="3" marL="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4pPr>
            <a:lvl5pPr indent="-88900" lvl="4" marL="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5pPr>
            <a:lvl6pPr indent="-88900" lvl="5" marL="45720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6pPr>
            <a:lvl7pPr indent="-88900" lvl="6" marL="91440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7pPr>
            <a:lvl8pPr indent="-88900" lvl="7" marL="137160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8pPr>
            <a:lvl9pPr indent="-88900" lvl="8" marL="182880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9pPr>
          </a:lstStyle>
          <a:p/>
        </p:txBody>
      </p:sp>
      <p:sp>
        <p:nvSpPr>
          <p:cNvPr id="23" name="Shape 23"/>
          <p:cNvSpPr txBox="1"/>
          <p:nvPr>
            <p:ph idx="1" type="body"/>
          </p:nvPr>
        </p:nvSpPr>
        <p:spPr>
          <a:xfrm>
            <a:off x="685800" y="1981200"/>
            <a:ext cx="7770812" cy="4113212"/>
          </a:xfrm>
          <a:prstGeom prst="rect">
            <a:avLst/>
          </a:prstGeom>
          <a:noFill/>
          <a:ln>
            <a:noFill/>
          </a:ln>
        </p:spPr>
        <p:txBody>
          <a:bodyPr anchorCtr="0" anchor="t" bIns="91425" lIns="91425" spcFirstLastPara="1" rIns="91425" wrap="square" tIns="91425"/>
          <a:lstStyle>
            <a:lvl1pPr indent="-317500" lvl="0" marL="457200" marR="0" rtl="0" algn="l">
              <a:lnSpc>
                <a:spcPct val="95000"/>
              </a:lnSpc>
              <a:spcBef>
                <a:spcPts val="800"/>
              </a:spcBef>
              <a:spcAft>
                <a:spcPts val="0"/>
              </a:spcAft>
              <a:buClr>
                <a:schemeClr val="lt1"/>
              </a:buClr>
              <a:buSzPts val="1400"/>
              <a:buFont typeface="Times New Roman"/>
              <a:buChar char="•"/>
              <a:defRPr b="0" i="0" sz="3200" u="none" cap="none" strike="noStrike">
                <a:solidFill>
                  <a:srgbClr val="FFFFFF"/>
                </a:solidFill>
                <a:latin typeface="Arial Narrow"/>
                <a:ea typeface="Arial Narrow"/>
                <a:cs typeface="Arial Narrow"/>
                <a:sym typeface="Arial Narrow"/>
              </a:defRPr>
            </a:lvl1pPr>
            <a:lvl2pPr indent="-317500" lvl="1" marL="914400" marR="0" rtl="0" algn="l">
              <a:lnSpc>
                <a:spcPct val="95000"/>
              </a:lnSpc>
              <a:spcBef>
                <a:spcPts val="700"/>
              </a:spcBef>
              <a:spcAft>
                <a:spcPts val="0"/>
              </a:spcAft>
              <a:buClr>
                <a:srgbClr val="000000"/>
              </a:buClr>
              <a:buSzPts val="1400"/>
              <a:buFont typeface="Times New Roman"/>
              <a:buChar char="–"/>
              <a:defRPr b="0" i="0" sz="2800" u="none" cap="none" strike="noStrike">
                <a:solidFill>
                  <a:srgbClr val="FFFFFF"/>
                </a:solidFill>
                <a:latin typeface="Arial Narrow"/>
                <a:ea typeface="Arial Narrow"/>
                <a:cs typeface="Arial Narrow"/>
                <a:sym typeface="Arial Narrow"/>
              </a:defRPr>
            </a:lvl2pPr>
            <a:lvl3pPr indent="-317500" lvl="2" marL="1371600" marR="0" rtl="0" algn="l">
              <a:lnSpc>
                <a:spcPct val="95000"/>
              </a:lnSpc>
              <a:spcBef>
                <a:spcPts val="600"/>
              </a:spcBef>
              <a:spcAft>
                <a:spcPts val="0"/>
              </a:spcAft>
              <a:buClr>
                <a:srgbClr val="000000"/>
              </a:buClr>
              <a:buSzPts val="1400"/>
              <a:buFont typeface="Times New Roman"/>
              <a:buChar char="•"/>
              <a:defRPr b="0" i="0" sz="2400" u="none" cap="none" strike="noStrike">
                <a:solidFill>
                  <a:srgbClr val="FFFFFF"/>
                </a:solidFill>
                <a:latin typeface="Arial Narrow"/>
                <a:ea typeface="Arial Narrow"/>
                <a:cs typeface="Arial Narrow"/>
                <a:sym typeface="Arial Narrow"/>
              </a:defRPr>
            </a:lvl3pPr>
            <a:lvl4pPr indent="-317500" lvl="3" marL="1828800" marR="0" rtl="0" algn="l">
              <a:lnSpc>
                <a:spcPct val="95000"/>
              </a:lnSpc>
              <a:spcBef>
                <a:spcPts val="500"/>
              </a:spcBef>
              <a:spcAft>
                <a:spcPts val="0"/>
              </a:spcAft>
              <a:buClr>
                <a:srgbClr val="000000"/>
              </a:buClr>
              <a:buSzPts val="1400"/>
              <a:buFont typeface="Times New Roman"/>
              <a:buChar char="–"/>
              <a:defRPr b="0" i="0" sz="2000" u="none" cap="none" strike="noStrike">
                <a:solidFill>
                  <a:srgbClr val="FFFFFF"/>
                </a:solidFill>
                <a:latin typeface="Arial Narrow"/>
                <a:ea typeface="Arial Narrow"/>
                <a:cs typeface="Arial Narrow"/>
                <a:sym typeface="Arial Narrow"/>
              </a:defRPr>
            </a:lvl4pPr>
            <a:lvl5pPr indent="-317500" lvl="4" marL="2286000" marR="0" rtl="0" algn="l">
              <a:lnSpc>
                <a:spcPct val="95000"/>
              </a:lnSpc>
              <a:spcBef>
                <a:spcPts val="500"/>
              </a:spcBef>
              <a:spcAft>
                <a:spcPts val="0"/>
              </a:spcAft>
              <a:buClr>
                <a:srgbClr val="000000"/>
              </a:buClr>
              <a:buSzPts val="1400"/>
              <a:buFont typeface="Times New Roman"/>
              <a:buChar char="»"/>
              <a:defRPr b="0" i="0" sz="2000" u="none" cap="none" strike="noStrike">
                <a:solidFill>
                  <a:srgbClr val="FFFFFF"/>
                </a:solidFill>
                <a:latin typeface="Arial Narrow"/>
                <a:ea typeface="Arial Narrow"/>
                <a:cs typeface="Arial Narrow"/>
                <a:sym typeface="Arial Narrow"/>
              </a:defRPr>
            </a:lvl5pPr>
            <a:lvl6pPr indent="-317500" lvl="5" marL="2743200" marR="0" rtl="0" algn="l">
              <a:lnSpc>
                <a:spcPct val="95000"/>
              </a:lnSpc>
              <a:spcBef>
                <a:spcPts val="500"/>
              </a:spcBef>
              <a:spcAft>
                <a:spcPts val="0"/>
              </a:spcAft>
              <a:buClr>
                <a:srgbClr val="000000"/>
              </a:buClr>
              <a:buSzPts val="1400"/>
              <a:buFont typeface="Times New Roman"/>
              <a:buChar char="»"/>
              <a:defRPr b="0" i="0" sz="2000" u="none" cap="none" strike="noStrike">
                <a:solidFill>
                  <a:srgbClr val="FFFFFF"/>
                </a:solidFill>
                <a:latin typeface="Arial Narrow"/>
                <a:ea typeface="Arial Narrow"/>
                <a:cs typeface="Arial Narrow"/>
                <a:sym typeface="Arial Narrow"/>
              </a:defRPr>
            </a:lvl6pPr>
            <a:lvl7pPr indent="-317500" lvl="6" marL="3200400" marR="0" rtl="0" algn="l">
              <a:lnSpc>
                <a:spcPct val="95000"/>
              </a:lnSpc>
              <a:spcBef>
                <a:spcPts val="500"/>
              </a:spcBef>
              <a:spcAft>
                <a:spcPts val="0"/>
              </a:spcAft>
              <a:buClr>
                <a:srgbClr val="000000"/>
              </a:buClr>
              <a:buSzPts val="1400"/>
              <a:buFont typeface="Times New Roman"/>
              <a:buChar char="»"/>
              <a:defRPr b="0" i="0" sz="2000" u="none" cap="none" strike="noStrike">
                <a:solidFill>
                  <a:srgbClr val="FFFFFF"/>
                </a:solidFill>
                <a:latin typeface="Arial Narrow"/>
                <a:ea typeface="Arial Narrow"/>
                <a:cs typeface="Arial Narrow"/>
                <a:sym typeface="Arial Narrow"/>
              </a:defRPr>
            </a:lvl7pPr>
            <a:lvl8pPr indent="-317500" lvl="7" marL="3657600" marR="0" rtl="0" algn="l">
              <a:lnSpc>
                <a:spcPct val="95000"/>
              </a:lnSpc>
              <a:spcBef>
                <a:spcPts val="500"/>
              </a:spcBef>
              <a:spcAft>
                <a:spcPts val="0"/>
              </a:spcAft>
              <a:buClr>
                <a:srgbClr val="000000"/>
              </a:buClr>
              <a:buSzPts val="1400"/>
              <a:buFont typeface="Times New Roman"/>
              <a:buChar char="»"/>
              <a:defRPr b="0" i="0" sz="2000" u="none" cap="none" strike="noStrike">
                <a:solidFill>
                  <a:srgbClr val="FFFFFF"/>
                </a:solidFill>
                <a:latin typeface="Arial Narrow"/>
                <a:ea typeface="Arial Narrow"/>
                <a:cs typeface="Arial Narrow"/>
                <a:sym typeface="Arial Narrow"/>
              </a:defRPr>
            </a:lvl8pPr>
            <a:lvl9pPr indent="-317500" lvl="8" marL="4114800" marR="0" rtl="0" algn="l">
              <a:lnSpc>
                <a:spcPct val="95000"/>
              </a:lnSpc>
              <a:spcBef>
                <a:spcPts val="500"/>
              </a:spcBef>
              <a:spcAft>
                <a:spcPts val="0"/>
              </a:spcAft>
              <a:buClr>
                <a:srgbClr val="000000"/>
              </a:buClr>
              <a:buSzPts val="1400"/>
              <a:buFont typeface="Times New Roman"/>
              <a:buChar char="»"/>
              <a:defRPr b="0" i="0" sz="2000" u="none" cap="none" strike="noStrike">
                <a:solidFill>
                  <a:srgbClr val="FFFFFF"/>
                </a:solidFill>
                <a:latin typeface="Arial Narrow"/>
                <a:ea typeface="Arial Narrow"/>
                <a:cs typeface="Arial Narrow"/>
                <a:sym typeface="Arial Narrow"/>
              </a:defRPr>
            </a:lvl9pPr>
          </a:lstStyle>
          <a:p/>
        </p:txBody>
      </p:sp>
      <p:sp>
        <p:nvSpPr>
          <p:cNvPr id="24" name="Shape 24"/>
          <p:cNvSpPr txBox="1"/>
          <p:nvPr>
            <p:ph idx="10" type="dt"/>
          </p:nvPr>
        </p:nvSpPr>
        <p:spPr>
          <a:xfrm>
            <a:off x="685800" y="6248400"/>
            <a:ext cx="1903412" cy="455612"/>
          </a:xfrm>
          <a:prstGeom prst="rect">
            <a:avLst/>
          </a:prstGeom>
          <a:noFill/>
          <a:ln>
            <a:noFill/>
          </a:ln>
        </p:spPr>
        <p:txBody>
          <a:bodyPr anchorCtr="0" anchor="t" bIns="91425" lIns="91425" spcFirstLastPara="1" rIns="91425" wrap="square" tIns="91425"/>
          <a:lstStyle>
            <a:lvl1pPr indent="-88900" lvl="0" marL="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1pPr>
            <a:lvl2pPr indent="-88900" lvl="1" marL="4572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2pPr>
            <a:lvl3pPr indent="-88900" lvl="2" marL="914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3pPr>
            <a:lvl4pPr indent="-88900" lvl="3" marL="13716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4pPr>
            <a:lvl5pPr indent="-88900" lvl="4" marL="1828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5pPr>
            <a:lvl6pPr indent="-88900" lvl="5" marL="2286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6pPr>
            <a:lvl7pPr indent="-88900" lvl="6" marL="3200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7pPr>
            <a:lvl8pPr indent="-88900" lvl="7" marL="4572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8pPr>
            <a:lvl9pPr indent="-88900" lvl="8" marL="6400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9pPr>
          </a:lstStyle>
          <a:p/>
        </p:txBody>
      </p:sp>
      <p:sp>
        <p:nvSpPr>
          <p:cNvPr id="25" name="Shape 25"/>
          <p:cNvSpPr txBox="1"/>
          <p:nvPr>
            <p:ph idx="11" type="ftr"/>
          </p:nvPr>
        </p:nvSpPr>
        <p:spPr>
          <a:xfrm>
            <a:off x="3124200" y="6248400"/>
            <a:ext cx="2894012" cy="455612"/>
          </a:xfrm>
          <a:prstGeom prst="rect">
            <a:avLst/>
          </a:prstGeom>
          <a:noFill/>
          <a:ln>
            <a:noFill/>
          </a:ln>
        </p:spPr>
        <p:txBody>
          <a:bodyPr anchorCtr="0" anchor="t" bIns="91425" lIns="91425" spcFirstLastPara="1" rIns="91425" wrap="square" tIns="91425"/>
          <a:lstStyle>
            <a:lvl1pPr indent="-88900" lvl="0" marL="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1pPr>
            <a:lvl2pPr indent="-88900" lvl="1" marL="4572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2pPr>
            <a:lvl3pPr indent="-88900" lvl="2" marL="914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3pPr>
            <a:lvl4pPr indent="-88900" lvl="3" marL="13716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4pPr>
            <a:lvl5pPr indent="-88900" lvl="4" marL="1828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5pPr>
            <a:lvl6pPr indent="-88900" lvl="5" marL="2286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6pPr>
            <a:lvl7pPr indent="-88900" lvl="6" marL="3200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7pPr>
            <a:lvl8pPr indent="-88900" lvl="7" marL="4572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8pPr>
            <a:lvl9pPr indent="-88900" lvl="8" marL="6400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9pPr>
          </a:lstStyle>
          <a:p/>
        </p:txBody>
      </p:sp>
      <p:sp>
        <p:nvSpPr>
          <p:cNvPr id="26" name="Shape 26"/>
          <p:cNvSpPr txBox="1"/>
          <p:nvPr>
            <p:ph idx="12" type="sldNum"/>
          </p:nvPr>
        </p:nvSpPr>
        <p:spPr>
          <a:xfrm>
            <a:off x="6553200" y="6248400"/>
            <a:ext cx="1903412" cy="455612"/>
          </a:xfrm>
          <a:prstGeom prst="rect">
            <a:avLst/>
          </a:prstGeom>
          <a:noFill/>
          <a:ln>
            <a:noFill/>
          </a:ln>
        </p:spPr>
        <p:txBody>
          <a:bodyPr anchorCtr="0" anchor="t" bIns="46800" lIns="90000" spcFirstLastPara="1" rIns="90000" wrap="square" tIns="46800">
            <a:noAutofit/>
          </a:bodyPr>
          <a:lstStyle>
            <a:lvl1pPr indent="0" lvl="0"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9pPr>
          </a:lstStyle>
          <a:p>
            <a:pPr indent="0" lvl="0" mar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000099"/>
            </a:gs>
            <a:gs pos="100000">
              <a:srgbClr val="000047"/>
            </a:gs>
          </a:gsLst>
          <a:lin ang="2700000" scaled="0"/>
        </a:gradFill>
      </p:bgPr>
    </p:bg>
    <p:spTree>
      <p:nvGrpSpPr>
        <p:cNvPr id="34" name="Shape 34"/>
        <p:cNvGrpSpPr/>
        <p:nvPr/>
      </p:nvGrpSpPr>
      <p:grpSpPr>
        <a:xfrm>
          <a:off x="0" y="0"/>
          <a:ext cx="0" cy="0"/>
          <a:chOff x="0" y="0"/>
          <a:chExt cx="0" cy="0"/>
        </a:xfrm>
      </p:grpSpPr>
      <p:sp>
        <p:nvSpPr>
          <p:cNvPr id="35" name="Shape 35"/>
          <p:cNvSpPr txBox="1"/>
          <p:nvPr>
            <p:ph type="title"/>
          </p:nvPr>
        </p:nvSpPr>
        <p:spPr>
          <a:xfrm>
            <a:off x="1373187" y="0"/>
            <a:ext cx="7770812" cy="762000"/>
          </a:xfrm>
          <a:prstGeom prst="rect">
            <a:avLst/>
          </a:prstGeom>
          <a:noFill/>
          <a:ln>
            <a:noFill/>
          </a:ln>
        </p:spPr>
        <p:txBody>
          <a:bodyPr anchorCtr="0" anchor="ctr" bIns="91425" lIns="91425" spcFirstLastPara="1" rIns="91425" wrap="square" tIns="91425"/>
          <a:lstStyle>
            <a:lvl1pPr indent="-88900" lvl="0" marL="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1pPr>
            <a:lvl2pPr indent="-88900" lvl="1" marL="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2pPr>
            <a:lvl3pPr indent="-88900" lvl="2" marL="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3pPr>
            <a:lvl4pPr indent="-88900" lvl="3" marL="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4pPr>
            <a:lvl5pPr indent="-88900" lvl="4" marL="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5pPr>
            <a:lvl6pPr indent="-88900" lvl="5" marL="45720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6pPr>
            <a:lvl7pPr indent="-88900" lvl="6" marL="91440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7pPr>
            <a:lvl8pPr indent="-88900" lvl="7" marL="137160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8pPr>
            <a:lvl9pPr indent="-88900" lvl="8" marL="182880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9pPr>
          </a:lstStyle>
          <a:p/>
        </p:txBody>
      </p:sp>
      <p:sp>
        <p:nvSpPr>
          <p:cNvPr id="36" name="Shape 36"/>
          <p:cNvSpPr txBox="1"/>
          <p:nvPr>
            <p:ph idx="1" type="body"/>
          </p:nvPr>
        </p:nvSpPr>
        <p:spPr>
          <a:xfrm>
            <a:off x="685800" y="1981200"/>
            <a:ext cx="7770812" cy="4113212"/>
          </a:xfrm>
          <a:prstGeom prst="rect">
            <a:avLst/>
          </a:prstGeom>
          <a:noFill/>
          <a:ln>
            <a:noFill/>
          </a:ln>
        </p:spPr>
        <p:txBody>
          <a:bodyPr anchorCtr="0" anchor="t" bIns="91425" lIns="91425" spcFirstLastPara="1" rIns="91425" wrap="square" tIns="91425"/>
          <a:lstStyle>
            <a:lvl1pPr indent="-317500" lvl="0" marL="457200" marR="0" rtl="0" algn="l">
              <a:lnSpc>
                <a:spcPct val="95000"/>
              </a:lnSpc>
              <a:spcBef>
                <a:spcPts val="800"/>
              </a:spcBef>
              <a:spcAft>
                <a:spcPts val="0"/>
              </a:spcAft>
              <a:buClr>
                <a:schemeClr val="lt1"/>
              </a:buClr>
              <a:buSzPts val="1400"/>
              <a:buFont typeface="Times New Roman"/>
              <a:buChar char="•"/>
              <a:defRPr b="0" i="0" sz="3200" u="none" cap="none" strike="noStrike">
                <a:solidFill>
                  <a:srgbClr val="FFFFFF"/>
                </a:solidFill>
                <a:latin typeface="Arial Narrow"/>
                <a:ea typeface="Arial Narrow"/>
                <a:cs typeface="Arial Narrow"/>
                <a:sym typeface="Arial Narrow"/>
              </a:defRPr>
            </a:lvl1pPr>
            <a:lvl2pPr indent="-317500" lvl="1" marL="914400" marR="0" rtl="0" algn="l">
              <a:lnSpc>
                <a:spcPct val="95000"/>
              </a:lnSpc>
              <a:spcBef>
                <a:spcPts val="700"/>
              </a:spcBef>
              <a:spcAft>
                <a:spcPts val="0"/>
              </a:spcAft>
              <a:buClr>
                <a:srgbClr val="000000"/>
              </a:buClr>
              <a:buSzPts val="1400"/>
              <a:buFont typeface="Times New Roman"/>
              <a:buChar char="–"/>
              <a:defRPr b="0" i="0" sz="2800" u="none" cap="none" strike="noStrike">
                <a:solidFill>
                  <a:srgbClr val="FFFFFF"/>
                </a:solidFill>
                <a:latin typeface="Arial Narrow"/>
                <a:ea typeface="Arial Narrow"/>
                <a:cs typeface="Arial Narrow"/>
                <a:sym typeface="Arial Narrow"/>
              </a:defRPr>
            </a:lvl2pPr>
            <a:lvl3pPr indent="-317500" lvl="2" marL="1371600" marR="0" rtl="0" algn="l">
              <a:lnSpc>
                <a:spcPct val="95000"/>
              </a:lnSpc>
              <a:spcBef>
                <a:spcPts val="600"/>
              </a:spcBef>
              <a:spcAft>
                <a:spcPts val="0"/>
              </a:spcAft>
              <a:buClr>
                <a:srgbClr val="000000"/>
              </a:buClr>
              <a:buSzPts val="1400"/>
              <a:buFont typeface="Times New Roman"/>
              <a:buChar char="•"/>
              <a:defRPr b="0" i="0" sz="2400" u="none" cap="none" strike="noStrike">
                <a:solidFill>
                  <a:srgbClr val="FFFFFF"/>
                </a:solidFill>
                <a:latin typeface="Arial Narrow"/>
                <a:ea typeface="Arial Narrow"/>
                <a:cs typeface="Arial Narrow"/>
                <a:sym typeface="Arial Narrow"/>
              </a:defRPr>
            </a:lvl3pPr>
            <a:lvl4pPr indent="-317500" lvl="3" marL="1828800" marR="0" rtl="0" algn="l">
              <a:lnSpc>
                <a:spcPct val="95000"/>
              </a:lnSpc>
              <a:spcBef>
                <a:spcPts val="500"/>
              </a:spcBef>
              <a:spcAft>
                <a:spcPts val="0"/>
              </a:spcAft>
              <a:buClr>
                <a:srgbClr val="000000"/>
              </a:buClr>
              <a:buSzPts val="1400"/>
              <a:buFont typeface="Times New Roman"/>
              <a:buChar char="–"/>
              <a:defRPr b="0" i="0" sz="2000" u="none" cap="none" strike="noStrike">
                <a:solidFill>
                  <a:srgbClr val="FFFFFF"/>
                </a:solidFill>
                <a:latin typeface="Arial Narrow"/>
                <a:ea typeface="Arial Narrow"/>
                <a:cs typeface="Arial Narrow"/>
                <a:sym typeface="Arial Narrow"/>
              </a:defRPr>
            </a:lvl4pPr>
            <a:lvl5pPr indent="-317500" lvl="4" marL="2286000" marR="0" rtl="0" algn="l">
              <a:lnSpc>
                <a:spcPct val="95000"/>
              </a:lnSpc>
              <a:spcBef>
                <a:spcPts val="500"/>
              </a:spcBef>
              <a:spcAft>
                <a:spcPts val="0"/>
              </a:spcAft>
              <a:buClr>
                <a:srgbClr val="000000"/>
              </a:buClr>
              <a:buSzPts val="1400"/>
              <a:buFont typeface="Times New Roman"/>
              <a:buChar char="»"/>
              <a:defRPr b="0" i="0" sz="2000" u="none" cap="none" strike="noStrike">
                <a:solidFill>
                  <a:srgbClr val="FFFFFF"/>
                </a:solidFill>
                <a:latin typeface="Arial Narrow"/>
                <a:ea typeface="Arial Narrow"/>
                <a:cs typeface="Arial Narrow"/>
                <a:sym typeface="Arial Narrow"/>
              </a:defRPr>
            </a:lvl5pPr>
            <a:lvl6pPr indent="-317500" lvl="5" marL="2743200" marR="0" rtl="0" algn="l">
              <a:lnSpc>
                <a:spcPct val="95000"/>
              </a:lnSpc>
              <a:spcBef>
                <a:spcPts val="500"/>
              </a:spcBef>
              <a:spcAft>
                <a:spcPts val="0"/>
              </a:spcAft>
              <a:buClr>
                <a:srgbClr val="000000"/>
              </a:buClr>
              <a:buSzPts val="1400"/>
              <a:buFont typeface="Times New Roman"/>
              <a:buChar char="»"/>
              <a:defRPr b="0" i="0" sz="2000" u="none" cap="none" strike="noStrike">
                <a:solidFill>
                  <a:srgbClr val="FFFFFF"/>
                </a:solidFill>
                <a:latin typeface="Arial Narrow"/>
                <a:ea typeface="Arial Narrow"/>
                <a:cs typeface="Arial Narrow"/>
                <a:sym typeface="Arial Narrow"/>
              </a:defRPr>
            </a:lvl6pPr>
            <a:lvl7pPr indent="-317500" lvl="6" marL="3200400" marR="0" rtl="0" algn="l">
              <a:lnSpc>
                <a:spcPct val="95000"/>
              </a:lnSpc>
              <a:spcBef>
                <a:spcPts val="500"/>
              </a:spcBef>
              <a:spcAft>
                <a:spcPts val="0"/>
              </a:spcAft>
              <a:buClr>
                <a:srgbClr val="000000"/>
              </a:buClr>
              <a:buSzPts val="1400"/>
              <a:buFont typeface="Times New Roman"/>
              <a:buChar char="»"/>
              <a:defRPr b="0" i="0" sz="2000" u="none" cap="none" strike="noStrike">
                <a:solidFill>
                  <a:srgbClr val="FFFFFF"/>
                </a:solidFill>
                <a:latin typeface="Arial Narrow"/>
                <a:ea typeface="Arial Narrow"/>
                <a:cs typeface="Arial Narrow"/>
                <a:sym typeface="Arial Narrow"/>
              </a:defRPr>
            </a:lvl7pPr>
            <a:lvl8pPr indent="-317500" lvl="7" marL="3657600" marR="0" rtl="0" algn="l">
              <a:lnSpc>
                <a:spcPct val="95000"/>
              </a:lnSpc>
              <a:spcBef>
                <a:spcPts val="500"/>
              </a:spcBef>
              <a:spcAft>
                <a:spcPts val="0"/>
              </a:spcAft>
              <a:buClr>
                <a:srgbClr val="000000"/>
              </a:buClr>
              <a:buSzPts val="1400"/>
              <a:buFont typeface="Times New Roman"/>
              <a:buChar char="»"/>
              <a:defRPr b="0" i="0" sz="2000" u="none" cap="none" strike="noStrike">
                <a:solidFill>
                  <a:srgbClr val="FFFFFF"/>
                </a:solidFill>
                <a:latin typeface="Arial Narrow"/>
                <a:ea typeface="Arial Narrow"/>
                <a:cs typeface="Arial Narrow"/>
                <a:sym typeface="Arial Narrow"/>
              </a:defRPr>
            </a:lvl8pPr>
            <a:lvl9pPr indent="-317500" lvl="8" marL="4114800" marR="0" rtl="0" algn="l">
              <a:lnSpc>
                <a:spcPct val="95000"/>
              </a:lnSpc>
              <a:spcBef>
                <a:spcPts val="500"/>
              </a:spcBef>
              <a:spcAft>
                <a:spcPts val="0"/>
              </a:spcAft>
              <a:buClr>
                <a:srgbClr val="000000"/>
              </a:buClr>
              <a:buSzPts val="1400"/>
              <a:buFont typeface="Times New Roman"/>
              <a:buChar char="»"/>
              <a:defRPr b="0" i="0" sz="2000" u="none" cap="none" strike="noStrike">
                <a:solidFill>
                  <a:srgbClr val="FFFFFF"/>
                </a:solidFill>
                <a:latin typeface="Arial Narrow"/>
                <a:ea typeface="Arial Narrow"/>
                <a:cs typeface="Arial Narrow"/>
                <a:sym typeface="Arial Narrow"/>
              </a:defRPr>
            </a:lvl9pPr>
          </a:lstStyle>
          <a:p/>
        </p:txBody>
      </p:sp>
      <p:sp>
        <p:nvSpPr>
          <p:cNvPr id="37" name="Shape 37"/>
          <p:cNvSpPr txBox="1"/>
          <p:nvPr>
            <p:ph idx="10" type="dt"/>
          </p:nvPr>
        </p:nvSpPr>
        <p:spPr>
          <a:xfrm>
            <a:off x="685800" y="6248400"/>
            <a:ext cx="1903412" cy="455612"/>
          </a:xfrm>
          <a:prstGeom prst="rect">
            <a:avLst/>
          </a:prstGeom>
          <a:noFill/>
          <a:ln>
            <a:noFill/>
          </a:ln>
        </p:spPr>
        <p:txBody>
          <a:bodyPr anchorCtr="0" anchor="t" bIns="91425" lIns="91425" spcFirstLastPara="1" rIns="91425" wrap="square" tIns="91425"/>
          <a:lstStyle>
            <a:lvl1pPr indent="-88900" lvl="0" marL="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1pPr>
            <a:lvl2pPr indent="-88900" lvl="1" marL="4572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2pPr>
            <a:lvl3pPr indent="-88900" lvl="2" marL="914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3pPr>
            <a:lvl4pPr indent="-88900" lvl="3" marL="13716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4pPr>
            <a:lvl5pPr indent="-88900" lvl="4" marL="1828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5pPr>
            <a:lvl6pPr indent="-88900" lvl="5" marL="2286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6pPr>
            <a:lvl7pPr indent="-88900" lvl="6" marL="3200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7pPr>
            <a:lvl8pPr indent="-88900" lvl="7" marL="4572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8pPr>
            <a:lvl9pPr indent="-88900" lvl="8" marL="6400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9pPr>
          </a:lstStyle>
          <a:p/>
        </p:txBody>
      </p:sp>
      <p:sp>
        <p:nvSpPr>
          <p:cNvPr id="38" name="Shape 38"/>
          <p:cNvSpPr txBox="1"/>
          <p:nvPr>
            <p:ph idx="11" type="ftr"/>
          </p:nvPr>
        </p:nvSpPr>
        <p:spPr>
          <a:xfrm>
            <a:off x="3124200" y="6248400"/>
            <a:ext cx="2894012" cy="455612"/>
          </a:xfrm>
          <a:prstGeom prst="rect">
            <a:avLst/>
          </a:prstGeom>
          <a:noFill/>
          <a:ln>
            <a:noFill/>
          </a:ln>
        </p:spPr>
        <p:txBody>
          <a:bodyPr anchorCtr="0" anchor="t" bIns="91425" lIns="91425" spcFirstLastPara="1" rIns="91425" wrap="square" tIns="91425"/>
          <a:lstStyle>
            <a:lvl1pPr indent="-88900" lvl="0" marL="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1pPr>
            <a:lvl2pPr indent="-88900" lvl="1" marL="4572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2pPr>
            <a:lvl3pPr indent="-88900" lvl="2" marL="914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3pPr>
            <a:lvl4pPr indent="-88900" lvl="3" marL="13716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4pPr>
            <a:lvl5pPr indent="-88900" lvl="4" marL="1828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5pPr>
            <a:lvl6pPr indent="-88900" lvl="5" marL="2286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6pPr>
            <a:lvl7pPr indent="-88900" lvl="6" marL="3200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7pPr>
            <a:lvl8pPr indent="-88900" lvl="7" marL="4572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8pPr>
            <a:lvl9pPr indent="-88900" lvl="8" marL="6400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9pPr>
          </a:lstStyle>
          <a:p/>
        </p:txBody>
      </p:sp>
      <p:sp>
        <p:nvSpPr>
          <p:cNvPr id="39" name="Shape 39"/>
          <p:cNvSpPr txBox="1"/>
          <p:nvPr>
            <p:ph idx="12" type="sldNum"/>
          </p:nvPr>
        </p:nvSpPr>
        <p:spPr>
          <a:xfrm>
            <a:off x="6553200" y="6248400"/>
            <a:ext cx="1903412" cy="455612"/>
          </a:xfrm>
          <a:prstGeom prst="rect">
            <a:avLst/>
          </a:prstGeom>
          <a:noFill/>
          <a:ln>
            <a:noFill/>
          </a:ln>
        </p:spPr>
        <p:txBody>
          <a:bodyPr anchorCtr="0" anchor="t" bIns="46800" lIns="90000" spcFirstLastPara="1" rIns="90000" wrap="square" tIns="46800">
            <a:noAutofit/>
          </a:bodyPr>
          <a:lstStyle>
            <a:lvl1pPr indent="0" lvl="0"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9pPr>
          </a:lstStyle>
          <a:p>
            <a:pPr indent="0" lvl="0" mar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50"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000099"/>
            </a:gs>
            <a:gs pos="100000">
              <a:srgbClr val="000047"/>
            </a:gs>
          </a:gsLst>
          <a:lin ang="2700000" scaled="0"/>
        </a:gradFill>
      </p:bgPr>
    </p:bg>
    <p:spTree>
      <p:nvGrpSpPr>
        <p:cNvPr id="46" name="Shape 46"/>
        <p:cNvGrpSpPr/>
        <p:nvPr/>
      </p:nvGrpSpPr>
      <p:grpSpPr>
        <a:xfrm>
          <a:off x="0" y="0"/>
          <a:ext cx="0" cy="0"/>
          <a:chOff x="0" y="0"/>
          <a:chExt cx="0" cy="0"/>
        </a:xfrm>
      </p:grpSpPr>
      <p:sp>
        <p:nvSpPr>
          <p:cNvPr id="47" name="Shape 47"/>
          <p:cNvSpPr txBox="1"/>
          <p:nvPr>
            <p:ph type="title"/>
          </p:nvPr>
        </p:nvSpPr>
        <p:spPr>
          <a:xfrm>
            <a:off x="1373187" y="0"/>
            <a:ext cx="7770812" cy="762000"/>
          </a:xfrm>
          <a:prstGeom prst="rect">
            <a:avLst/>
          </a:prstGeom>
          <a:noFill/>
          <a:ln>
            <a:noFill/>
          </a:ln>
        </p:spPr>
        <p:txBody>
          <a:bodyPr anchorCtr="0" anchor="ctr" bIns="91425" lIns="91425" spcFirstLastPara="1" rIns="91425" wrap="square" tIns="91425"/>
          <a:lstStyle>
            <a:lvl1pPr indent="-88900" lvl="0" marL="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1pPr>
            <a:lvl2pPr indent="-88900" lvl="1" marL="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2pPr>
            <a:lvl3pPr indent="-88900" lvl="2" marL="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3pPr>
            <a:lvl4pPr indent="-88900" lvl="3" marL="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4pPr>
            <a:lvl5pPr indent="-88900" lvl="4" marL="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5pPr>
            <a:lvl6pPr indent="-88900" lvl="5" marL="45720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6pPr>
            <a:lvl7pPr indent="-88900" lvl="6" marL="91440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7pPr>
            <a:lvl8pPr indent="-88900" lvl="7" marL="137160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8pPr>
            <a:lvl9pPr indent="-88900" lvl="8" marL="182880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9pPr>
          </a:lstStyle>
          <a:p/>
        </p:txBody>
      </p:sp>
      <p:sp>
        <p:nvSpPr>
          <p:cNvPr id="48" name="Shape 48"/>
          <p:cNvSpPr txBox="1"/>
          <p:nvPr>
            <p:ph idx="1" type="body"/>
          </p:nvPr>
        </p:nvSpPr>
        <p:spPr>
          <a:xfrm>
            <a:off x="685800" y="1981200"/>
            <a:ext cx="7770812" cy="4113212"/>
          </a:xfrm>
          <a:prstGeom prst="rect">
            <a:avLst/>
          </a:prstGeom>
          <a:noFill/>
          <a:ln>
            <a:noFill/>
          </a:ln>
        </p:spPr>
        <p:txBody>
          <a:bodyPr anchorCtr="0" anchor="t" bIns="91425" lIns="91425" spcFirstLastPara="1" rIns="91425" wrap="square" tIns="91425"/>
          <a:lstStyle>
            <a:lvl1pPr indent="-317500" lvl="0" marL="457200" marR="0" rtl="0" algn="l">
              <a:lnSpc>
                <a:spcPct val="95000"/>
              </a:lnSpc>
              <a:spcBef>
                <a:spcPts val="800"/>
              </a:spcBef>
              <a:spcAft>
                <a:spcPts val="0"/>
              </a:spcAft>
              <a:buClr>
                <a:schemeClr val="lt1"/>
              </a:buClr>
              <a:buSzPts val="1400"/>
              <a:buFont typeface="Times New Roman"/>
              <a:buChar char="•"/>
              <a:defRPr b="0" i="0" sz="3200" u="none" cap="none" strike="noStrike">
                <a:solidFill>
                  <a:srgbClr val="FFFFFF"/>
                </a:solidFill>
                <a:latin typeface="Arial Narrow"/>
                <a:ea typeface="Arial Narrow"/>
                <a:cs typeface="Arial Narrow"/>
                <a:sym typeface="Arial Narrow"/>
              </a:defRPr>
            </a:lvl1pPr>
            <a:lvl2pPr indent="-317500" lvl="1" marL="914400" marR="0" rtl="0" algn="l">
              <a:lnSpc>
                <a:spcPct val="95000"/>
              </a:lnSpc>
              <a:spcBef>
                <a:spcPts val="700"/>
              </a:spcBef>
              <a:spcAft>
                <a:spcPts val="0"/>
              </a:spcAft>
              <a:buClr>
                <a:srgbClr val="000000"/>
              </a:buClr>
              <a:buSzPts val="1400"/>
              <a:buFont typeface="Times New Roman"/>
              <a:buChar char="–"/>
              <a:defRPr b="0" i="0" sz="2800" u="none" cap="none" strike="noStrike">
                <a:solidFill>
                  <a:srgbClr val="FFFFFF"/>
                </a:solidFill>
                <a:latin typeface="Arial Narrow"/>
                <a:ea typeface="Arial Narrow"/>
                <a:cs typeface="Arial Narrow"/>
                <a:sym typeface="Arial Narrow"/>
              </a:defRPr>
            </a:lvl2pPr>
            <a:lvl3pPr indent="-317500" lvl="2" marL="1371600" marR="0" rtl="0" algn="l">
              <a:lnSpc>
                <a:spcPct val="95000"/>
              </a:lnSpc>
              <a:spcBef>
                <a:spcPts val="600"/>
              </a:spcBef>
              <a:spcAft>
                <a:spcPts val="0"/>
              </a:spcAft>
              <a:buClr>
                <a:srgbClr val="000000"/>
              </a:buClr>
              <a:buSzPts val="1400"/>
              <a:buFont typeface="Times New Roman"/>
              <a:buChar char="•"/>
              <a:defRPr b="0" i="0" sz="2400" u="none" cap="none" strike="noStrike">
                <a:solidFill>
                  <a:srgbClr val="FFFFFF"/>
                </a:solidFill>
                <a:latin typeface="Arial Narrow"/>
                <a:ea typeface="Arial Narrow"/>
                <a:cs typeface="Arial Narrow"/>
                <a:sym typeface="Arial Narrow"/>
              </a:defRPr>
            </a:lvl3pPr>
            <a:lvl4pPr indent="-317500" lvl="3" marL="1828800" marR="0" rtl="0" algn="l">
              <a:lnSpc>
                <a:spcPct val="95000"/>
              </a:lnSpc>
              <a:spcBef>
                <a:spcPts val="500"/>
              </a:spcBef>
              <a:spcAft>
                <a:spcPts val="0"/>
              </a:spcAft>
              <a:buClr>
                <a:srgbClr val="000000"/>
              </a:buClr>
              <a:buSzPts val="1400"/>
              <a:buFont typeface="Times New Roman"/>
              <a:buChar char="–"/>
              <a:defRPr b="0" i="0" sz="2000" u="none" cap="none" strike="noStrike">
                <a:solidFill>
                  <a:srgbClr val="FFFFFF"/>
                </a:solidFill>
                <a:latin typeface="Arial Narrow"/>
                <a:ea typeface="Arial Narrow"/>
                <a:cs typeface="Arial Narrow"/>
                <a:sym typeface="Arial Narrow"/>
              </a:defRPr>
            </a:lvl4pPr>
            <a:lvl5pPr indent="-317500" lvl="4" marL="2286000" marR="0" rtl="0" algn="l">
              <a:lnSpc>
                <a:spcPct val="95000"/>
              </a:lnSpc>
              <a:spcBef>
                <a:spcPts val="500"/>
              </a:spcBef>
              <a:spcAft>
                <a:spcPts val="0"/>
              </a:spcAft>
              <a:buClr>
                <a:srgbClr val="000000"/>
              </a:buClr>
              <a:buSzPts val="1400"/>
              <a:buFont typeface="Times New Roman"/>
              <a:buChar char="»"/>
              <a:defRPr b="0" i="0" sz="2000" u="none" cap="none" strike="noStrike">
                <a:solidFill>
                  <a:srgbClr val="FFFFFF"/>
                </a:solidFill>
                <a:latin typeface="Arial Narrow"/>
                <a:ea typeface="Arial Narrow"/>
                <a:cs typeface="Arial Narrow"/>
                <a:sym typeface="Arial Narrow"/>
              </a:defRPr>
            </a:lvl5pPr>
            <a:lvl6pPr indent="-317500" lvl="5" marL="2743200" marR="0" rtl="0" algn="l">
              <a:lnSpc>
                <a:spcPct val="95000"/>
              </a:lnSpc>
              <a:spcBef>
                <a:spcPts val="500"/>
              </a:spcBef>
              <a:spcAft>
                <a:spcPts val="0"/>
              </a:spcAft>
              <a:buClr>
                <a:srgbClr val="000000"/>
              </a:buClr>
              <a:buSzPts val="1400"/>
              <a:buFont typeface="Times New Roman"/>
              <a:buChar char="»"/>
              <a:defRPr b="0" i="0" sz="2000" u="none" cap="none" strike="noStrike">
                <a:solidFill>
                  <a:srgbClr val="FFFFFF"/>
                </a:solidFill>
                <a:latin typeface="Arial Narrow"/>
                <a:ea typeface="Arial Narrow"/>
                <a:cs typeface="Arial Narrow"/>
                <a:sym typeface="Arial Narrow"/>
              </a:defRPr>
            </a:lvl6pPr>
            <a:lvl7pPr indent="-317500" lvl="6" marL="3200400" marR="0" rtl="0" algn="l">
              <a:lnSpc>
                <a:spcPct val="95000"/>
              </a:lnSpc>
              <a:spcBef>
                <a:spcPts val="500"/>
              </a:spcBef>
              <a:spcAft>
                <a:spcPts val="0"/>
              </a:spcAft>
              <a:buClr>
                <a:srgbClr val="000000"/>
              </a:buClr>
              <a:buSzPts val="1400"/>
              <a:buFont typeface="Times New Roman"/>
              <a:buChar char="»"/>
              <a:defRPr b="0" i="0" sz="2000" u="none" cap="none" strike="noStrike">
                <a:solidFill>
                  <a:srgbClr val="FFFFFF"/>
                </a:solidFill>
                <a:latin typeface="Arial Narrow"/>
                <a:ea typeface="Arial Narrow"/>
                <a:cs typeface="Arial Narrow"/>
                <a:sym typeface="Arial Narrow"/>
              </a:defRPr>
            </a:lvl7pPr>
            <a:lvl8pPr indent="-317500" lvl="7" marL="3657600" marR="0" rtl="0" algn="l">
              <a:lnSpc>
                <a:spcPct val="95000"/>
              </a:lnSpc>
              <a:spcBef>
                <a:spcPts val="500"/>
              </a:spcBef>
              <a:spcAft>
                <a:spcPts val="0"/>
              </a:spcAft>
              <a:buClr>
                <a:srgbClr val="000000"/>
              </a:buClr>
              <a:buSzPts val="1400"/>
              <a:buFont typeface="Times New Roman"/>
              <a:buChar char="»"/>
              <a:defRPr b="0" i="0" sz="2000" u="none" cap="none" strike="noStrike">
                <a:solidFill>
                  <a:srgbClr val="FFFFFF"/>
                </a:solidFill>
                <a:latin typeface="Arial Narrow"/>
                <a:ea typeface="Arial Narrow"/>
                <a:cs typeface="Arial Narrow"/>
                <a:sym typeface="Arial Narrow"/>
              </a:defRPr>
            </a:lvl8pPr>
            <a:lvl9pPr indent="-317500" lvl="8" marL="4114800" marR="0" rtl="0" algn="l">
              <a:lnSpc>
                <a:spcPct val="95000"/>
              </a:lnSpc>
              <a:spcBef>
                <a:spcPts val="500"/>
              </a:spcBef>
              <a:spcAft>
                <a:spcPts val="0"/>
              </a:spcAft>
              <a:buClr>
                <a:srgbClr val="000000"/>
              </a:buClr>
              <a:buSzPts val="1400"/>
              <a:buFont typeface="Times New Roman"/>
              <a:buChar char="»"/>
              <a:defRPr b="0" i="0" sz="2000" u="none" cap="none" strike="noStrike">
                <a:solidFill>
                  <a:srgbClr val="FFFFFF"/>
                </a:solidFill>
                <a:latin typeface="Arial Narrow"/>
                <a:ea typeface="Arial Narrow"/>
                <a:cs typeface="Arial Narrow"/>
                <a:sym typeface="Arial Narrow"/>
              </a:defRPr>
            </a:lvl9pPr>
          </a:lstStyle>
          <a:p/>
        </p:txBody>
      </p:sp>
      <p:sp>
        <p:nvSpPr>
          <p:cNvPr id="49" name="Shape 49"/>
          <p:cNvSpPr txBox="1"/>
          <p:nvPr>
            <p:ph idx="10" type="dt"/>
          </p:nvPr>
        </p:nvSpPr>
        <p:spPr>
          <a:xfrm>
            <a:off x="685800" y="6248400"/>
            <a:ext cx="1903412" cy="455612"/>
          </a:xfrm>
          <a:prstGeom prst="rect">
            <a:avLst/>
          </a:prstGeom>
          <a:noFill/>
          <a:ln>
            <a:noFill/>
          </a:ln>
        </p:spPr>
        <p:txBody>
          <a:bodyPr anchorCtr="0" anchor="t" bIns="91425" lIns="91425" spcFirstLastPara="1" rIns="91425" wrap="square" tIns="91425"/>
          <a:lstStyle>
            <a:lvl1pPr indent="-88900" lvl="0" marL="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1pPr>
            <a:lvl2pPr indent="-88900" lvl="1" marL="4572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2pPr>
            <a:lvl3pPr indent="-88900" lvl="2" marL="914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3pPr>
            <a:lvl4pPr indent="-88900" lvl="3" marL="13716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4pPr>
            <a:lvl5pPr indent="-88900" lvl="4" marL="1828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5pPr>
            <a:lvl6pPr indent="-88900" lvl="5" marL="2286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6pPr>
            <a:lvl7pPr indent="-88900" lvl="6" marL="3200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7pPr>
            <a:lvl8pPr indent="-88900" lvl="7" marL="4572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8pPr>
            <a:lvl9pPr indent="-88900" lvl="8" marL="6400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9pPr>
          </a:lstStyle>
          <a:p/>
        </p:txBody>
      </p:sp>
      <p:sp>
        <p:nvSpPr>
          <p:cNvPr id="50" name="Shape 50"/>
          <p:cNvSpPr txBox="1"/>
          <p:nvPr>
            <p:ph idx="11" type="ftr"/>
          </p:nvPr>
        </p:nvSpPr>
        <p:spPr>
          <a:xfrm>
            <a:off x="3124200" y="6248400"/>
            <a:ext cx="2894012" cy="455612"/>
          </a:xfrm>
          <a:prstGeom prst="rect">
            <a:avLst/>
          </a:prstGeom>
          <a:noFill/>
          <a:ln>
            <a:noFill/>
          </a:ln>
        </p:spPr>
        <p:txBody>
          <a:bodyPr anchorCtr="0" anchor="t" bIns="91425" lIns="91425" spcFirstLastPara="1" rIns="91425" wrap="square" tIns="91425"/>
          <a:lstStyle>
            <a:lvl1pPr indent="-88900" lvl="0" marL="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1pPr>
            <a:lvl2pPr indent="-88900" lvl="1" marL="4572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2pPr>
            <a:lvl3pPr indent="-88900" lvl="2" marL="914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3pPr>
            <a:lvl4pPr indent="-88900" lvl="3" marL="13716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4pPr>
            <a:lvl5pPr indent="-88900" lvl="4" marL="1828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5pPr>
            <a:lvl6pPr indent="-88900" lvl="5" marL="2286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6pPr>
            <a:lvl7pPr indent="-88900" lvl="6" marL="3200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7pPr>
            <a:lvl8pPr indent="-88900" lvl="7" marL="4572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8pPr>
            <a:lvl9pPr indent="-88900" lvl="8" marL="6400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9pPr>
          </a:lstStyle>
          <a:p/>
        </p:txBody>
      </p:sp>
      <p:sp>
        <p:nvSpPr>
          <p:cNvPr id="51" name="Shape 51"/>
          <p:cNvSpPr txBox="1"/>
          <p:nvPr>
            <p:ph idx="12" type="sldNum"/>
          </p:nvPr>
        </p:nvSpPr>
        <p:spPr>
          <a:xfrm>
            <a:off x="6553200" y="6248400"/>
            <a:ext cx="1903412" cy="455612"/>
          </a:xfrm>
          <a:prstGeom prst="rect">
            <a:avLst/>
          </a:prstGeom>
          <a:noFill/>
          <a:ln>
            <a:noFill/>
          </a:ln>
        </p:spPr>
        <p:txBody>
          <a:bodyPr anchorCtr="0" anchor="t" bIns="46800" lIns="90000" spcFirstLastPara="1" rIns="90000" wrap="square" tIns="46800">
            <a:noAutofit/>
          </a:bodyPr>
          <a:lstStyle>
            <a:lvl1pPr indent="0" lvl="0"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9pPr>
          </a:lstStyle>
          <a:p>
            <a:pPr indent="0" lvl="0" mar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51"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000099"/>
            </a:gs>
            <a:gs pos="100000">
              <a:srgbClr val="000047"/>
            </a:gs>
          </a:gsLst>
          <a:lin ang="2700000" scaled="0"/>
        </a:gradFill>
      </p:bgPr>
    </p:bg>
    <p:spTree>
      <p:nvGrpSpPr>
        <p:cNvPr id="59" name="Shape 59"/>
        <p:cNvGrpSpPr/>
        <p:nvPr/>
      </p:nvGrpSpPr>
      <p:grpSpPr>
        <a:xfrm>
          <a:off x="0" y="0"/>
          <a:ext cx="0" cy="0"/>
          <a:chOff x="0" y="0"/>
          <a:chExt cx="0" cy="0"/>
        </a:xfrm>
      </p:grpSpPr>
      <p:sp>
        <p:nvSpPr>
          <p:cNvPr id="60" name="Shape 60"/>
          <p:cNvSpPr txBox="1"/>
          <p:nvPr>
            <p:ph type="title"/>
          </p:nvPr>
        </p:nvSpPr>
        <p:spPr>
          <a:xfrm>
            <a:off x="1373187" y="0"/>
            <a:ext cx="7770812" cy="762000"/>
          </a:xfrm>
          <a:prstGeom prst="rect">
            <a:avLst/>
          </a:prstGeom>
          <a:noFill/>
          <a:ln>
            <a:noFill/>
          </a:ln>
        </p:spPr>
        <p:txBody>
          <a:bodyPr anchorCtr="0" anchor="ctr" bIns="91425" lIns="91425" spcFirstLastPara="1" rIns="91425" wrap="square" tIns="91425"/>
          <a:lstStyle>
            <a:lvl1pPr indent="-88900" lvl="0" marL="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1pPr>
            <a:lvl2pPr indent="-88900" lvl="1" marL="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2pPr>
            <a:lvl3pPr indent="-88900" lvl="2" marL="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3pPr>
            <a:lvl4pPr indent="-88900" lvl="3" marL="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4pPr>
            <a:lvl5pPr indent="-88900" lvl="4" marL="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5pPr>
            <a:lvl6pPr indent="-88900" lvl="5" marL="45720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6pPr>
            <a:lvl7pPr indent="-88900" lvl="6" marL="91440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7pPr>
            <a:lvl8pPr indent="-88900" lvl="7" marL="137160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8pPr>
            <a:lvl9pPr indent="-88900" lvl="8" marL="182880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9pPr>
          </a:lstStyle>
          <a:p/>
        </p:txBody>
      </p:sp>
      <p:sp>
        <p:nvSpPr>
          <p:cNvPr id="61" name="Shape 61"/>
          <p:cNvSpPr txBox="1"/>
          <p:nvPr>
            <p:ph idx="1" type="body"/>
          </p:nvPr>
        </p:nvSpPr>
        <p:spPr>
          <a:xfrm>
            <a:off x="685800" y="1981200"/>
            <a:ext cx="7770812" cy="4113212"/>
          </a:xfrm>
          <a:prstGeom prst="rect">
            <a:avLst/>
          </a:prstGeom>
          <a:noFill/>
          <a:ln>
            <a:noFill/>
          </a:ln>
        </p:spPr>
        <p:txBody>
          <a:bodyPr anchorCtr="0" anchor="t" bIns="91425" lIns="91425" spcFirstLastPara="1" rIns="91425" wrap="square" tIns="91425"/>
          <a:lstStyle>
            <a:lvl1pPr indent="-317500" lvl="0" marL="457200" marR="0" rtl="0" algn="l">
              <a:lnSpc>
                <a:spcPct val="95000"/>
              </a:lnSpc>
              <a:spcBef>
                <a:spcPts val="800"/>
              </a:spcBef>
              <a:spcAft>
                <a:spcPts val="0"/>
              </a:spcAft>
              <a:buClr>
                <a:schemeClr val="lt1"/>
              </a:buClr>
              <a:buSzPts val="1400"/>
              <a:buFont typeface="Times New Roman"/>
              <a:buChar char="•"/>
              <a:defRPr b="0" i="0" sz="3200" u="none" cap="none" strike="noStrike">
                <a:solidFill>
                  <a:srgbClr val="FFFFFF"/>
                </a:solidFill>
                <a:latin typeface="Arial Narrow"/>
                <a:ea typeface="Arial Narrow"/>
                <a:cs typeface="Arial Narrow"/>
                <a:sym typeface="Arial Narrow"/>
              </a:defRPr>
            </a:lvl1pPr>
            <a:lvl2pPr indent="-317500" lvl="1" marL="914400" marR="0" rtl="0" algn="l">
              <a:lnSpc>
                <a:spcPct val="95000"/>
              </a:lnSpc>
              <a:spcBef>
                <a:spcPts val="700"/>
              </a:spcBef>
              <a:spcAft>
                <a:spcPts val="0"/>
              </a:spcAft>
              <a:buClr>
                <a:srgbClr val="000000"/>
              </a:buClr>
              <a:buSzPts val="1400"/>
              <a:buFont typeface="Times New Roman"/>
              <a:buChar char="–"/>
              <a:defRPr b="0" i="0" sz="2800" u="none" cap="none" strike="noStrike">
                <a:solidFill>
                  <a:srgbClr val="FFFFFF"/>
                </a:solidFill>
                <a:latin typeface="Arial Narrow"/>
                <a:ea typeface="Arial Narrow"/>
                <a:cs typeface="Arial Narrow"/>
                <a:sym typeface="Arial Narrow"/>
              </a:defRPr>
            </a:lvl2pPr>
            <a:lvl3pPr indent="-317500" lvl="2" marL="1371600" marR="0" rtl="0" algn="l">
              <a:lnSpc>
                <a:spcPct val="95000"/>
              </a:lnSpc>
              <a:spcBef>
                <a:spcPts val="600"/>
              </a:spcBef>
              <a:spcAft>
                <a:spcPts val="0"/>
              </a:spcAft>
              <a:buClr>
                <a:srgbClr val="000000"/>
              </a:buClr>
              <a:buSzPts val="1400"/>
              <a:buFont typeface="Times New Roman"/>
              <a:buChar char="•"/>
              <a:defRPr b="0" i="0" sz="2400" u="none" cap="none" strike="noStrike">
                <a:solidFill>
                  <a:srgbClr val="FFFFFF"/>
                </a:solidFill>
                <a:latin typeface="Arial Narrow"/>
                <a:ea typeface="Arial Narrow"/>
                <a:cs typeface="Arial Narrow"/>
                <a:sym typeface="Arial Narrow"/>
              </a:defRPr>
            </a:lvl3pPr>
            <a:lvl4pPr indent="-317500" lvl="3" marL="1828800" marR="0" rtl="0" algn="l">
              <a:lnSpc>
                <a:spcPct val="95000"/>
              </a:lnSpc>
              <a:spcBef>
                <a:spcPts val="500"/>
              </a:spcBef>
              <a:spcAft>
                <a:spcPts val="0"/>
              </a:spcAft>
              <a:buClr>
                <a:srgbClr val="000000"/>
              </a:buClr>
              <a:buSzPts val="1400"/>
              <a:buFont typeface="Times New Roman"/>
              <a:buChar char="–"/>
              <a:defRPr b="0" i="0" sz="2000" u="none" cap="none" strike="noStrike">
                <a:solidFill>
                  <a:srgbClr val="FFFFFF"/>
                </a:solidFill>
                <a:latin typeface="Arial Narrow"/>
                <a:ea typeface="Arial Narrow"/>
                <a:cs typeface="Arial Narrow"/>
                <a:sym typeface="Arial Narrow"/>
              </a:defRPr>
            </a:lvl4pPr>
            <a:lvl5pPr indent="-317500" lvl="4" marL="2286000" marR="0" rtl="0" algn="l">
              <a:lnSpc>
                <a:spcPct val="95000"/>
              </a:lnSpc>
              <a:spcBef>
                <a:spcPts val="500"/>
              </a:spcBef>
              <a:spcAft>
                <a:spcPts val="0"/>
              </a:spcAft>
              <a:buClr>
                <a:srgbClr val="000000"/>
              </a:buClr>
              <a:buSzPts val="1400"/>
              <a:buFont typeface="Times New Roman"/>
              <a:buChar char="»"/>
              <a:defRPr b="0" i="0" sz="2000" u="none" cap="none" strike="noStrike">
                <a:solidFill>
                  <a:srgbClr val="FFFFFF"/>
                </a:solidFill>
                <a:latin typeface="Arial Narrow"/>
                <a:ea typeface="Arial Narrow"/>
                <a:cs typeface="Arial Narrow"/>
                <a:sym typeface="Arial Narrow"/>
              </a:defRPr>
            </a:lvl5pPr>
            <a:lvl6pPr indent="-317500" lvl="5" marL="2743200" marR="0" rtl="0" algn="l">
              <a:lnSpc>
                <a:spcPct val="95000"/>
              </a:lnSpc>
              <a:spcBef>
                <a:spcPts val="500"/>
              </a:spcBef>
              <a:spcAft>
                <a:spcPts val="0"/>
              </a:spcAft>
              <a:buClr>
                <a:srgbClr val="000000"/>
              </a:buClr>
              <a:buSzPts val="1400"/>
              <a:buFont typeface="Times New Roman"/>
              <a:buChar char="»"/>
              <a:defRPr b="0" i="0" sz="2000" u="none" cap="none" strike="noStrike">
                <a:solidFill>
                  <a:srgbClr val="FFFFFF"/>
                </a:solidFill>
                <a:latin typeface="Arial Narrow"/>
                <a:ea typeface="Arial Narrow"/>
                <a:cs typeface="Arial Narrow"/>
                <a:sym typeface="Arial Narrow"/>
              </a:defRPr>
            </a:lvl6pPr>
            <a:lvl7pPr indent="-317500" lvl="6" marL="3200400" marR="0" rtl="0" algn="l">
              <a:lnSpc>
                <a:spcPct val="95000"/>
              </a:lnSpc>
              <a:spcBef>
                <a:spcPts val="500"/>
              </a:spcBef>
              <a:spcAft>
                <a:spcPts val="0"/>
              </a:spcAft>
              <a:buClr>
                <a:srgbClr val="000000"/>
              </a:buClr>
              <a:buSzPts val="1400"/>
              <a:buFont typeface="Times New Roman"/>
              <a:buChar char="»"/>
              <a:defRPr b="0" i="0" sz="2000" u="none" cap="none" strike="noStrike">
                <a:solidFill>
                  <a:srgbClr val="FFFFFF"/>
                </a:solidFill>
                <a:latin typeface="Arial Narrow"/>
                <a:ea typeface="Arial Narrow"/>
                <a:cs typeface="Arial Narrow"/>
                <a:sym typeface="Arial Narrow"/>
              </a:defRPr>
            </a:lvl7pPr>
            <a:lvl8pPr indent="-317500" lvl="7" marL="3657600" marR="0" rtl="0" algn="l">
              <a:lnSpc>
                <a:spcPct val="95000"/>
              </a:lnSpc>
              <a:spcBef>
                <a:spcPts val="500"/>
              </a:spcBef>
              <a:spcAft>
                <a:spcPts val="0"/>
              </a:spcAft>
              <a:buClr>
                <a:srgbClr val="000000"/>
              </a:buClr>
              <a:buSzPts val="1400"/>
              <a:buFont typeface="Times New Roman"/>
              <a:buChar char="»"/>
              <a:defRPr b="0" i="0" sz="2000" u="none" cap="none" strike="noStrike">
                <a:solidFill>
                  <a:srgbClr val="FFFFFF"/>
                </a:solidFill>
                <a:latin typeface="Arial Narrow"/>
                <a:ea typeface="Arial Narrow"/>
                <a:cs typeface="Arial Narrow"/>
                <a:sym typeface="Arial Narrow"/>
              </a:defRPr>
            </a:lvl8pPr>
            <a:lvl9pPr indent="-317500" lvl="8" marL="4114800" marR="0" rtl="0" algn="l">
              <a:lnSpc>
                <a:spcPct val="95000"/>
              </a:lnSpc>
              <a:spcBef>
                <a:spcPts val="500"/>
              </a:spcBef>
              <a:spcAft>
                <a:spcPts val="0"/>
              </a:spcAft>
              <a:buClr>
                <a:srgbClr val="000000"/>
              </a:buClr>
              <a:buSzPts val="1400"/>
              <a:buFont typeface="Times New Roman"/>
              <a:buChar char="»"/>
              <a:defRPr b="0" i="0" sz="2000" u="none" cap="none" strike="noStrike">
                <a:solidFill>
                  <a:srgbClr val="FFFFFF"/>
                </a:solidFill>
                <a:latin typeface="Arial Narrow"/>
                <a:ea typeface="Arial Narrow"/>
                <a:cs typeface="Arial Narrow"/>
                <a:sym typeface="Arial Narrow"/>
              </a:defRPr>
            </a:lvl9pPr>
          </a:lstStyle>
          <a:p/>
        </p:txBody>
      </p:sp>
      <p:sp>
        <p:nvSpPr>
          <p:cNvPr id="62" name="Shape 62"/>
          <p:cNvSpPr txBox="1"/>
          <p:nvPr>
            <p:ph idx="10" type="dt"/>
          </p:nvPr>
        </p:nvSpPr>
        <p:spPr>
          <a:xfrm>
            <a:off x="685800" y="6248400"/>
            <a:ext cx="1903412" cy="455612"/>
          </a:xfrm>
          <a:prstGeom prst="rect">
            <a:avLst/>
          </a:prstGeom>
          <a:noFill/>
          <a:ln>
            <a:noFill/>
          </a:ln>
        </p:spPr>
        <p:txBody>
          <a:bodyPr anchorCtr="0" anchor="t" bIns="91425" lIns="91425" spcFirstLastPara="1" rIns="91425" wrap="square" tIns="91425"/>
          <a:lstStyle>
            <a:lvl1pPr indent="-88900" lvl="0" marL="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1pPr>
            <a:lvl2pPr indent="-88900" lvl="1" marL="4572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2pPr>
            <a:lvl3pPr indent="-88900" lvl="2" marL="914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3pPr>
            <a:lvl4pPr indent="-88900" lvl="3" marL="13716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4pPr>
            <a:lvl5pPr indent="-88900" lvl="4" marL="1828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5pPr>
            <a:lvl6pPr indent="-88900" lvl="5" marL="2286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6pPr>
            <a:lvl7pPr indent="-88900" lvl="6" marL="3200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7pPr>
            <a:lvl8pPr indent="-88900" lvl="7" marL="4572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8pPr>
            <a:lvl9pPr indent="-88900" lvl="8" marL="6400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9pPr>
          </a:lstStyle>
          <a:p/>
        </p:txBody>
      </p:sp>
      <p:sp>
        <p:nvSpPr>
          <p:cNvPr id="63" name="Shape 63"/>
          <p:cNvSpPr txBox="1"/>
          <p:nvPr>
            <p:ph idx="11" type="ftr"/>
          </p:nvPr>
        </p:nvSpPr>
        <p:spPr>
          <a:xfrm>
            <a:off x="3124200" y="6248400"/>
            <a:ext cx="2894012" cy="455612"/>
          </a:xfrm>
          <a:prstGeom prst="rect">
            <a:avLst/>
          </a:prstGeom>
          <a:noFill/>
          <a:ln>
            <a:noFill/>
          </a:ln>
        </p:spPr>
        <p:txBody>
          <a:bodyPr anchorCtr="0" anchor="t" bIns="91425" lIns="91425" spcFirstLastPara="1" rIns="91425" wrap="square" tIns="91425"/>
          <a:lstStyle>
            <a:lvl1pPr indent="-88900" lvl="0" marL="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1pPr>
            <a:lvl2pPr indent="-88900" lvl="1" marL="4572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2pPr>
            <a:lvl3pPr indent="-88900" lvl="2" marL="914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3pPr>
            <a:lvl4pPr indent="-88900" lvl="3" marL="13716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4pPr>
            <a:lvl5pPr indent="-88900" lvl="4" marL="1828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5pPr>
            <a:lvl6pPr indent="-88900" lvl="5" marL="2286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6pPr>
            <a:lvl7pPr indent="-88900" lvl="6" marL="3200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7pPr>
            <a:lvl8pPr indent="-88900" lvl="7" marL="4572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8pPr>
            <a:lvl9pPr indent="-88900" lvl="8" marL="6400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9pPr>
          </a:lstStyle>
          <a:p/>
        </p:txBody>
      </p:sp>
      <p:sp>
        <p:nvSpPr>
          <p:cNvPr id="64" name="Shape 64"/>
          <p:cNvSpPr txBox="1"/>
          <p:nvPr>
            <p:ph idx="12" type="sldNum"/>
          </p:nvPr>
        </p:nvSpPr>
        <p:spPr>
          <a:xfrm>
            <a:off x="6553200" y="6248400"/>
            <a:ext cx="1903412" cy="455612"/>
          </a:xfrm>
          <a:prstGeom prst="rect">
            <a:avLst/>
          </a:prstGeom>
          <a:noFill/>
          <a:ln>
            <a:noFill/>
          </a:ln>
        </p:spPr>
        <p:txBody>
          <a:bodyPr anchorCtr="0" anchor="t" bIns="46800" lIns="90000" spcFirstLastPara="1" rIns="90000" wrap="square" tIns="46800">
            <a:noAutofit/>
          </a:bodyPr>
          <a:lstStyle>
            <a:lvl1pPr indent="0" lvl="0"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9pPr>
          </a:lstStyle>
          <a:p>
            <a:pPr indent="0" lvl="0" mar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52"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000099"/>
            </a:gs>
            <a:gs pos="100000">
              <a:srgbClr val="000047"/>
            </a:gs>
          </a:gsLst>
          <a:lin ang="2700000" scaled="0"/>
        </a:gradFill>
      </p:bgPr>
    </p:bg>
    <p:spTree>
      <p:nvGrpSpPr>
        <p:cNvPr id="74" name="Shape 74"/>
        <p:cNvGrpSpPr/>
        <p:nvPr/>
      </p:nvGrpSpPr>
      <p:grpSpPr>
        <a:xfrm>
          <a:off x="0" y="0"/>
          <a:ext cx="0" cy="0"/>
          <a:chOff x="0" y="0"/>
          <a:chExt cx="0" cy="0"/>
        </a:xfrm>
      </p:grpSpPr>
      <p:sp>
        <p:nvSpPr>
          <p:cNvPr id="75" name="Shape 75"/>
          <p:cNvSpPr txBox="1"/>
          <p:nvPr>
            <p:ph type="title"/>
          </p:nvPr>
        </p:nvSpPr>
        <p:spPr>
          <a:xfrm>
            <a:off x="1373187" y="0"/>
            <a:ext cx="7770812" cy="762000"/>
          </a:xfrm>
          <a:prstGeom prst="rect">
            <a:avLst/>
          </a:prstGeom>
          <a:noFill/>
          <a:ln>
            <a:noFill/>
          </a:ln>
        </p:spPr>
        <p:txBody>
          <a:bodyPr anchorCtr="0" anchor="ctr" bIns="91425" lIns="91425" spcFirstLastPara="1" rIns="91425" wrap="square" tIns="91425"/>
          <a:lstStyle>
            <a:lvl1pPr indent="-88900" lvl="0" marL="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1pPr>
            <a:lvl2pPr indent="-88900" lvl="1" marL="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2pPr>
            <a:lvl3pPr indent="-88900" lvl="2" marL="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3pPr>
            <a:lvl4pPr indent="-88900" lvl="3" marL="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4pPr>
            <a:lvl5pPr indent="-88900" lvl="4" marL="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5pPr>
            <a:lvl6pPr indent="-88900" lvl="5" marL="45720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6pPr>
            <a:lvl7pPr indent="-88900" lvl="6" marL="91440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7pPr>
            <a:lvl8pPr indent="-88900" lvl="7" marL="137160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8pPr>
            <a:lvl9pPr indent="-88900" lvl="8" marL="182880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9pPr>
          </a:lstStyle>
          <a:p/>
        </p:txBody>
      </p:sp>
      <p:sp>
        <p:nvSpPr>
          <p:cNvPr id="76" name="Shape 76"/>
          <p:cNvSpPr txBox="1"/>
          <p:nvPr>
            <p:ph idx="1" type="body"/>
          </p:nvPr>
        </p:nvSpPr>
        <p:spPr>
          <a:xfrm>
            <a:off x="685800" y="1981200"/>
            <a:ext cx="7770812" cy="4113212"/>
          </a:xfrm>
          <a:prstGeom prst="rect">
            <a:avLst/>
          </a:prstGeom>
          <a:noFill/>
          <a:ln>
            <a:noFill/>
          </a:ln>
        </p:spPr>
        <p:txBody>
          <a:bodyPr anchorCtr="0" anchor="t" bIns="91425" lIns="91425" spcFirstLastPara="1" rIns="91425" wrap="square" tIns="91425"/>
          <a:lstStyle>
            <a:lvl1pPr indent="-317500" lvl="0" marL="457200" marR="0" rtl="0" algn="l">
              <a:lnSpc>
                <a:spcPct val="95000"/>
              </a:lnSpc>
              <a:spcBef>
                <a:spcPts val="800"/>
              </a:spcBef>
              <a:spcAft>
                <a:spcPts val="0"/>
              </a:spcAft>
              <a:buClr>
                <a:schemeClr val="lt1"/>
              </a:buClr>
              <a:buSzPts val="1400"/>
              <a:buFont typeface="Times New Roman"/>
              <a:buChar char="•"/>
              <a:defRPr b="0" i="0" sz="3200" u="none" cap="none" strike="noStrike">
                <a:solidFill>
                  <a:srgbClr val="FFFFFF"/>
                </a:solidFill>
                <a:latin typeface="Arial Narrow"/>
                <a:ea typeface="Arial Narrow"/>
                <a:cs typeface="Arial Narrow"/>
                <a:sym typeface="Arial Narrow"/>
              </a:defRPr>
            </a:lvl1pPr>
            <a:lvl2pPr indent="-317500" lvl="1" marL="914400" marR="0" rtl="0" algn="l">
              <a:lnSpc>
                <a:spcPct val="95000"/>
              </a:lnSpc>
              <a:spcBef>
                <a:spcPts val="700"/>
              </a:spcBef>
              <a:spcAft>
                <a:spcPts val="0"/>
              </a:spcAft>
              <a:buClr>
                <a:srgbClr val="000000"/>
              </a:buClr>
              <a:buSzPts val="1400"/>
              <a:buFont typeface="Times New Roman"/>
              <a:buChar char="–"/>
              <a:defRPr b="0" i="0" sz="2800" u="none" cap="none" strike="noStrike">
                <a:solidFill>
                  <a:srgbClr val="FFFFFF"/>
                </a:solidFill>
                <a:latin typeface="Arial Narrow"/>
                <a:ea typeface="Arial Narrow"/>
                <a:cs typeface="Arial Narrow"/>
                <a:sym typeface="Arial Narrow"/>
              </a:defRPr>
            </a:lvl2pPr>
            <a:lvl3pPr indent="-317500" lvl="2" marL="1371600" marR="0" rtl="0" algn="l">
              <a:lnSpc>
                <a:spcPct val="95000"/>
              </a:lnSpc>
              <a:spcBef>
                <a:spcPts val="600"/>
              </a:spcBef>
              <a:spcAft>
                <a:spcPts val="0"/>
              </a:spcAft>
              <a:buClr>
                <a:srgbClr val="000000"/>
              </a:buClr>
              <a:buSzPts val="1400"/>
              <a:buFont typeface="Times New Roman"/>
              <a:buChar char="•"/>
              <a:defRPr b="0" i="0" sz="2400" u="none" cap="none" strike="noStrike">
                <a:solidFill>
                  <a:srgbClr val="FFFFFF"/>
                </a:solidFill>
                <a:latin typeface="Arial Narrow"/>
                <a:ea typeface="Arial Narrow"/>
                <a:cs typeface="Arial Narrow"/>
                <a:sym typeface="Arial Narrow"/>
              </a:defRPr>
            </a:lvl3pPr>
            <a:lvl4pPr indent="-317500" lvl="3" marL="1828800" marR="0" rtl="0" algn="l">
              <a:lnSpc>
                <a:spcPct val="95000"/>
              </a:lnSpc>
              <a:spcBef>
                <a:spcPts val="500"/>
              </a:spcBef>
              <a:spcAft>
                <a:spcPts val="0"/>
              </a:spcAft>
              <a:buClr>
                <a:srgbClr val="000000"/>
              </a:buClr>
              <a:buSzPts val="1400"/>
              <a:buFont typeface="Times New Roman"/>
              <a:buChar char="–"/>
              <a:defRPr b="0" i="0" sz="2000" u="none" cap="none" strike="noStrike">
                <a:solidFill>
                  <a:srgbClr val="FFFFFF"/>
                </a:solidFill>
                <a:latin typeface="Arial Narrow"/>
                <a:ea typeface="Arial Narrow"/>
                <a:cs typeface="Arial Narrow"/>
                <a:sym typeface="Arial Narrow"/>
              </a:defRPr>
            </a:lvl4pPr>
            <a:lvl5pPr indent="-317500" lvl="4" marL="2286000" marR="0" rtl="0" algn="l">
              <a:lnSpc>
                <a:spcPct val="95000"/>
              </a:lnSpc>
              <a:spcBef>
                <a:spcPts val="500"/>
              </a:spcBef>
              <a:spcAft>
                <a:spcPts val="0"/>
              </a:spcAft>
              <a:buClr>
                <a:srgbClr val="000000"/>
              </a:buClr>
              <a:buSzPts val="1400"/>
              <a:buFont typeface="Times New Roman"/>
              <a:buChar char="»"/>
              <a:defRPr b="0" i="0" sz="2000" u="none" cap="none" strike="noStrike">
                <a:solidFill>
                  <a:srgbClr val="FFFFFF"/>
                </a:solidFill>
                <a:latin typeface="Arial Narrow"/>
                <a:ea typeface="Arial Narrow"/>
                <a:cs typeface="Arial Narrow"/>
                <a:sym typeface="Arial Narrow"/>
              </a:defRPr>
            </a:lvl5pPr>
            <a:lvl6pPr indent="-317500" lvl="5" marL="2743200" marR="0" rtl="0" algn="l">
              <a:lnSpc>
                <a:spcPct val="95000"/>
              </a:lnSpc>
              <a:spcBef>
                <a:spcPts val="500"/>
              </a:spcBef>
              <a:spcAft>
                <a:spcPts val="0"/>
              </a:spcAft>
              <a:buClr>
                <a:srgbClr val="000000"/>
              </a:buClr>
              <a:buSzPts val="1400"/>
              <a:buFont typeface="Times New Roman"/>
              <a:buChar char="»"/>
              <a:defRPr b="0" i="0" sz="2000" u="none" cap="none" strike="noStrike">
                <a:solidFill>
                  <a:srgbClr val="FFFFFF"/>
                </a:solidFill>
                <a:latin typeface="Arial Narrow"/>
                <a:ea typeface="Arial Narrow"/>
                <a:cs typeface="Arial Narrow"/>
                <a:sym typeface="Arial Narrow"/>
              </a:defRPr>
            </a:lvl6pPr>
            <a:lvl7pPr indent="-317500" lvl="6" marL="3200400" marR="0" rtl="0" algn="l">
              <a:lnSpc>
                <a:spcPct val="95000"/>
              </a:lnSpc>
              <a:spcBef>
                <a:spcPts val="500"/>
              </a:spcBef>
              <a:spcAft>
                <a:spcPts val="0"/>
              </a:spcAft>
              <a:buClr>
                <a:srgbClr val="000000"/>
              </a:buClr>
              <a:buSzPts val="1400"/>
              <a:buFont typeface="Times New Roman"/>
              <a:buChar char="»"/>
              <a:defRPr b="0" i="0" sz="2000" u="none" cap="none" strike="noStrike">
                <a:solidFill>
                  <a:srgbClr val="FFFFFF"/>
                </a:solidFill>
                <a:latin typeface="Arial Narrow"/>
                <a:ea typeface="Arial Narrow"/>
                <a:cs typeface="Arial Narrow"/>
                <a:sym typeface="Arial Narrow"/>
              </a:defRPr>
            </a:lvl7pPr>
            <a:lvl8pPr indent="-317500" lvl="7" marL="3657600" marR="0" rtl="0" algn="l">
              <a:lnSpc>
                <a:spcPct val="95000"/>
              </a:lnSpc>
              <a:spcBef>
                <a:spcPts val="500"/>
              </a:spcBef>
              <a:spcAft>
                <a:spcPts val="0"/>
              </a:spcAft>
              <a:buClr>
                <a:srgbClr val="000000"/>
              </a:buClr>
              <a:buSzPts val="1400"/>
              <a:buFont typeface="Times New Roman"/>
              <a:buChar char="»"/>
              <a:defRPr b="0" i="0" sz="2000" u="none" cap="none" strike="noStrike">
                <a:solidFill>
                  <a:srgbClr val="FFFFFF"/>
                </a:solidFill>
                <a:latin typeface="Arial Narrow"/>
                <a:ea typeface="Arial Narrow"/>
                <a:cs typeface="Arial Narrow"/>
                <a:sym typeface="Arial Narrow"/>
              </a:defRPr>
            </a:lvl8pPr>
            <a:lvl9pPr indent="-317500" lvl="8" marL="4114800" marR="0" rtl="0" algn="l">
              <a:lnSpc>
                <a:spcPct val="95000"/>
              </a:lnSpc>
              <a:spcBef>
                <a:spcPts val="500"/>
              </a:spcBef>
              <a:spcAft>
                <a:spcPts val="0"/>
              </a:spcAft>
              <a:buClr>
                <a:srgbClr val="000000"/>
              </a:buClr>
              <a:buSzPts val="1400"/>
              <a:buFont typeface="Times New Roman"/>
              <a:buChar char="»"/>
              <a:defRPr b="0" i="0" sz="2000" u="none" cap="none" strike="noStrike">
                <a:solidFill>
                  <a:srgbClr val="FFFFFF"/>
                </a:solidFill>
                <a:latin typeface="Arial Narrow"/>
                <a:ea typeface="Arial Narrow"/>
                <a:cs typeface="Arial Narrow"/>
                <a:sym typeface="Arial Narrow"/>
              </a:defRPr>
            </a:lvl9pPr>
          </a:lstStyle>
          <a:p/>
        </p:txBody>
      </p:sp>
      <p:sp>
        <p:nvSpPr>
          <p:cNvPr id="77" name="Shape 77"/>
          <p:cNvSpPr txBox="1"/>
          <p:nvPr>
            <p:ph idx="10" type="dt"/>
          </p:nvPr>
        </p:nvSpPr>
        <p:spPr>
          <a:xfrm>
            <a:off x="685800" y="6248400"/>
            <a:ext cx="1903412" cy="455612"/>
          </a:xfrm>
          <a:prstGeom prst="rect">
            <a:avLst/>
          </a:prstGeom>
          <a:noFill/>
          <a:ln>
            <a:noFill/>
          </a:ln>
        </p:spPr>
        <p:txBody>
          <a:bodyPr anchorCtr="0" anchor="t" bIns="91425" lIns="91425" spcFirstLastPara="1" rIns="91425" wrap="square" tIns="91425"/>
          <a:lstStyle>
            <a:lvl1pPr indent="-88900" lvl="0" marL="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1pPr>
            <a:lvl2pPr indent="-88900" lvl="1" marL="4572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2pPr>
            <a:lvl3pPr indent="-88900" lvl="2" marL="914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3pPr>
            <a:lvl4pPr indent="-88900" lvl="3" marL="13716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4pPr>
            <a:lvl5pPr indent="-88900" lvl="4" marL="1828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5pPr>
            <a:lvl6pPr indent="-88900" lvl="5" marL="2286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6pPr>
            <a:lvl7pPr indent="-88900" lvl="6" marL="3200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7pPr>
            <a:lvl8pPr indent="-88900" lvl="7" marL="4572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8pPr>
            <a:lvl9pPr indent="-88900" lvl="8" marL="6400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9pPr>
          </a:lstStyle>
          <a:p/>
        </p:txBody>
      </p:sp>
      <p:sp>
        <p:nvSpPr>
          <p:cNvPr id="78" name="Shape 78"/>
          <p:cNvSpPr txBox="1"/>
          <p:nvPr>
            <p:ph idx="11" type="ftr"/>
          </p:nvPr>
        </p:nvSpPr>
        <p:spPr>
          <a:xfrm>
            <a:off x="3124200" y="6248400"/>
            <a:ext cx="2894012" cy="455612"/>
          </a:xfrm>
          <a:prstGeom prst="rect">
            <a:avLst/>
          </a:prstGeom>
          <a:noFill/>
          <a:ln>
            <a:noFill/>
          </a:ln>
        </p:spPr>
        <p:txBody>
          <a:bodyPr anchorCtr="0" anchor="t" bIns="91425" lIns="91425" spcFirstLastPara="1" rIns="91425" wrap="square" tIns="91425"/>
          <a:lstStyle>
            <a:lvl1pPr indent="-88900" lvl="0" marL="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1pPr>
            <a:lvl2pPr indent="-88900" lvl="1" marL="4572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2pPr>
            <a:lvl3pPr indent="-88900" lvl="2" marL="914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3pPr>
            <a:lvl4pPr indent="-88900" lvl="3" marL="13716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4pPr>
            <a:lvl5pPr indent="-88900" lvl="4" marL="1828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5pPr>
            <a:lvl6pPr indent="-88900" lvl="5" marL="2286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6pPr>
            <a:lvl7pPr indent="-88900" lvl="6" marL="3200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7pPr>
            <a:lvl8pPr indent="-88900" lvl="7" marL="4572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8pPr>
            <a:lvl9pPr indent="-88900" lvl="8" marL="6400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9pPr>
          </a:lstStyle>
          <a:p/>
        </p:txBody>
      </p:sp>
      <p:sp>
        <p:nvSpPr>
          <p:cNvPr id="79" name="Shape 79"/>
          <p:cNvSpPr txBox="1"/>
          <p:nvPr>
            <p:ph idx="12" type="sldNum"/>
          </p:nvPr>
        </p:nvSpPr>
        <p:spPr>
          <a:xfrm>
            <a:off x="6553200" y="6248400"/>
            <a:ext cx="1903412" cy="455612"/>
          </a:xfrm>
          <a:prstGeom prst="rect">
            <a:avLst/>
          </a:prstGeom>
          <a:noFill/>
          <a:ln>
            <a:noFill/>
          </a:ln>
        </p:spPr>
        <p:txBody>
          <a:bodyPr anchorCtr="0" anchor="t" bIns="46800" lIns="90000" spcFirstLastPara="1" rIns="90000" wrap="square" tIns="46800">
            <a:noAutofit/>
          </a:bodyPr>
          <a:lstStyle>
            <a:lvl1pPr indent="0" lvl="0"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9pPr>
          </a:lstStyle>
          <a:p>
            <a:pPr indent="0" lvl="0" mar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53"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000099"/>
            </a:gs>
            <a:gs pos="100000">
              <a:srgbClr val="000047"/>
            </a:gs>
          </a:gsLst>
          <a:lin ang="2700000" scaled="0"/>
        </a:gradFill>
      </p:bgPr>
    </p:bg>
    <p:spTree>
      <p:nvGrpSpPr>
        <p:cNvPr id="85" name="Shape 85"/>
        <p:cNvGrpSpPr/>
        <p:nvPr/>
      </p:nvGrpSpPr>
      <p:grpSpPr>
        <a:xfrm>
          <a:off x="0" y="0"/>
          <a:ext cx="0" cy="0"/>
          <a:chOff x="0" y="0"/>
          <a:chExt cx="0" cy="0"/>
        </a:xfrm>
      </p:grpSpPr>
      <p:sp>
        <p:nvSpPr>
          <p:cNvPr id="86" name="Shape 86"/>
          <p:cNvSpPr txBox="1"/>
          <p:nvPr>
            <p:ph type="title"/>
          </p:nvPr>
        </p:nvSpPr>
        <p:spPr>
          <a:xfrm>
            <a:off x="1373187" y="0"/>
            <a:ext cx="7770812" cy="762000"/>
          </a:xfrm>
          <a:prstGeom prst="rect">
            <a:avLst/>
          </a:prstGeom>
          <a:noFill/>
          <a:ln>
            <a:noFill/>
          </a:ln>
        </p:spPr>
        <p:txBody>
          <a:bodyPr anchorCtr="0" anchor="ctr" bIns="91425" lIns="91425" spcFirstLastPara="1" rIns="91425" wrap="square" tIns="91425"/>
          <a:lstStyle>
            <a:lvl1pPr indent="-88900" lvl="0" marL="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1pPr>
            <a:lvl2pPr indent="-88900" lvl="1" marL="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2pPr>
            <a:lvl3pPr indent="-88900" lvl="2" marL="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3pPr>
            <a:lvl4pPr indent="-88900" lvl="3" marL="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4pPr>
            <a:lvl5pPr indent="-88900" lvl="4" marL="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5pPr>
            <a:lvl6pPr indent="-88900" lvl="5" marL="45720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6pPr>
            <a:lvl7pPr indent="-88900" lvl="6" marL="91440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7pPr>
            <a:lvl8pPr indent="-88900" lvl="7" marL="137160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8pPr>
            <a:lvl9pPr indent="-88900" lvl="8" marL="182880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9pPr>
          </a:lstStyle>
          <a:p/>
        </p:txBody>
      </p:sp>
      <p:sp>
        <p:nvSpPr>
          <p:cNvPr id="87" name="Shape 87"/>
          <p:cNvSpPr txBox="1"/>
          <p:nvPr>
            <p:ph idx="1" type="body"/>
          </p:nvPr>
        </p:nvSpPr>
        <p:spPr>
          <a:xfrm>
            <a:off x="685800" y="1981200"/>
            <a:ext cx="7770812" cy="4113212"/>
          </a:xfrm>
          <a:prstGeom prst="rect">
            <a:avLst/>
          </a:prstGeom>
          <a:noFill/>
          <a:ln>
            <a:noFill/>
          </a:ln>
        </p:spPr>
        <p:txBody>
          <a:bodyPr anchorCtr="0" anchor="t" bIns="91425" lIns="91425" spcFirstLastPara="1" rIns="91425" wrap="square" tIns="91425"/>
          <a:lstStyle>
            <a:lvl1pPr indent="-317500" lvl="0" marL="457200" marR="0" rtl="0" algn="l">
              <a:lnSpc>
                <a:spcPct val="95000"/>
              </a:lnSpc>
              <a:spcBef>
                <a:spcPts val="800"/>
              </a:spcBef>
              <a:spcAft>
                <a:spcPts val="0"/>
              </a:spcAft>
              <a:buClr>
                <a:schemeClr val="lt1"/>
              </a:buClr>
              <a:buSzPts val="1400"/>
              <a:buFont typeface="Times New Roman"/>
              <a:buChar char="•"/>
              <a:defRPr b="0" i="0" sz="3200" u="none" cap="none" strike="noStrike">
                <a:solidFill>
                  <a:srgbClr val="FFFFFF"/>
                </a:solidFill>
                <a:latin typeface="Arial Narrow"/>
                <a:ea typeface="Arial Narrow"/>
                <a:cs typeface="Arial Narrow"/>
                <a:sym typeface="Arial Narrow"/>
              </a:defRPr>
            </a:lvl1pPr>
            <a:lvl2pPr indent="-317500" lvl="1" marL="914400" marR="0" rtl="0" algn="l">
              <a:lnSpc>
                <a:spcPct val="95000"/>
              </a:lnSpc>
              <a:spcBef>
                <a:spcPts val="700"/>
              </a:spcBef>
              <a:spcAft>
                <a:spcPts val="0"/>
              </a:spcAft>
              <a:buClr>
                <a:srgbClr val="000000"/>
              </a:buClr>
              <a:buSzPts val="1400"/>
              <a:buFont typeface="Times New Roman"/>
              <a:buChar char="–"/>
              <a:defRPr b="0" i="0" sz="2800" u="none" cap="none" strike="noStrike">
                <a:solidFill>
                  <a:srgbClr val="FFFFFF"/>
                </a:solidFill>
                <a:latin typeface="Arial Narrow"/>
                <a:ea typeface="Arial Narrow"/>
                <a:cs typeface="Arial Narrow"/>
                <a:sym typeface="Arial Narrow"/>
              </a:defRPr>
            </a:lvl2pPr>
            <a:lvl3pPr indent="-317500" lvl="2" marL="1371600" marR="0" rtl="0" algn="l">
              <a:lnSpc>
                <a:spcPct val="95000"/>
              </a:lnSpc>
              <a:spcBef>
                <a:spcPts val="600"/>
              </a:spcBef>
              <a:spcAft>
                <a:spcPts val="0"/>
              </a:spcAft>
              <a:buClr>
                <a:srgbClr val="000000"/>
              </a:buClr>
              <a:buSzPts val="1400"/>
              <a:buFont typeface="Times New Roman"/>
              <a:buChar char="•"/>
              <a:defRPr b="0" i="0" sz="2400" u="none" cap="none" strike="noStrike">
                <a:solidFill>
                  <a:srgbClr val="FFFFFF"/>
                </a:solidFill>
                <a:latin typeface="Arial Narrow"/>
                <a:ea typeface="Arial Narrow"/>
                <a:cs typeface="Arial Narrow"/>
                <a:sym typeface="Arial Narrow"/>
              </a:defRPr>
            </a:lvl3pPr>
            <a:lvl4pPr indent="-317500" lvl="3" marL="1828800" marR="0" rtl="0" algn="l">
              <a:lnSpc>
                <a:spcPct val="95000"/>
              </a:lnSpc>
              <a:spcBef>
                <a:spcPts val="500"/>
              </a:spcBef>
              <a:spcAft>
                <a:spcPts val="0"/>
              </a:spcAft>
              <a:buClr>
                <a:srgbClr val="000000"/>
              </a:buClr>
              <a:buSzPts val="1400"/>
              <a:buFont typeface="Times New Roman"/>
              <a:buChar char="–"/>
              <a:defRPr b="0" i="0" sz="2000" u="none" cap="none" strike="noStrike">
                <a:solidFill>
                  <a:srgbClr val="FFFFFF"/>
                </a:solidFill>
                <a:latin typeface="Arial Narrow"/>
                <a:ea typeface="Arial Narrow"/>
                <a:cs typeface="Arial Narrow"/>
                <a:sym typeface="Arial Narrow"/>
              </a:defRPr>
            </a:lvl4pPr>
            <a:lvl5pPr indent="-317500" lvl="4" marL="2286000" marR="0" rtl="0" algn="l">
              <a:lnSpc>
                <a:spcPct val="95000"/>
              </a:lnSpc>
              <a:spcBef>
                <a:spcPts val="500"/>
              </a:spcBef>
              <a:spcAft>
                <a:spcPts val="0"/>
              </a:spcAft>
              <a:buClr>
                <a:srgbClr val="000000"/>
              </a:buClr>
              <a:buSzPts val="1400"/>
              <a:buFont typeface="Times New Roman"/>
              <a:buChar char="»"/>
              <a:defRPr b="0" i="0" sz="2000" u="none" cap="none" strike="noStrike">
                <a:solidFill>
                  <a:srgbClr val="FFFFFF"/>
                </a:solidFill>
                <a:latin typeface="Arial Narrow"/>
                <a:ea typeface="Arial Narrow"/>
                <a:cs typeface="Arial Narrow"/>
                <a:sym typeface="Arial Narrow"/>
              </a:defRPr>
            </a:lvl5pPr>
            <a:lvl6pPr indent="-317500" lvl="5" marL="2743200" marR="0" rtl="0" algn="l">
              <a:lnSpc>
                <a:spcPct val="95000"/>
              </a:lnSpc>
              <a:spcBef>
                <a:spcPts val="500"/>
              </a:spcBef>
              <a:spcAft>
                <a:spcPts val="0"/>
              </a:spcAft>
              <a:buClr>
                <a:srgbClr val="000000"/>
              </a:buClr>
              <a:buSzPts val="1400"/>
              <a:buFont typeface="Times New Roman"/>
              <a:buChar char="»"/>
              <a:defRPr b="0" i="0" sz="2000" u="none" cap="none" strike="noStrike">
                <a:solidFill>
                  <a:srgbClr val="FFFFFF"/>
                </a:solidFill>
                <a:latin typeface="Arial Narrow"/>
                <a:ea typeface="Arial Narrow"/>
                <a:cs typeface="Arial Narrow"/>
                <a:sym typeface="Arial Narrow"/>
              </a:defRPr>
            </a:lvl6pPr>
            <a:lvl7pPr indent="-317500" lvl="6" marL="3200400" marR="0" rtl="0" algn="l">
              <a:lnSpc>
                <a:spcPct val="95000"/>
              </a:lnSpc>
              <a:spcBef>
                <a:spcPts val="500"/>
              </a:spcBef>
              <a:spcAft>
                <a:spcPts val="0"/>
              </a:spcAft>
              <a:buClr>
                <a:srgbClr val="000000"/>
              </a:buClr>
              <a:buSzPts val="1400"/>
              <a:buFont typeface="Times New Roman"/>
              <a:buChar char="»"/>
              <a:defRPr b="0" i="0" sz="2000" u="none" cap="none" strike="noStrike">
                <a:solidFill>
                  <a:srgbClr val="FFFFFF"/>
                </a:solidFill>
                <a:latin typeface="Arial Narrow"/>
                <a:ea typeface="Arial Narrow"/>
                <a:cs typeface="Arial Narrow"/>
                <a:sym typeface="Arial Narrow"/>
              </a:defRPr>
            </a:lvl7pPr>
            <a:lvl8pPr indent="-317500" lvl="7" marL="3657600" marR="0" rtl="0" algn="l">
              <a:lnSpc>
                <a:spcPct val="95000"/>
              </a:lnSpc>
              <a:spcBef>
                <a:spcPts val="500"/>
              </a:spcBef>
              <a:spcAft>
                <a:spcPts val="0"/>
              </a:spcAft>
              <a:buClr>
                <a:srgbClr val="000000"/>
              </a:buClr>
              <a:buSzPts val="1400"/>
              <a:buFont typeface="Times New Roman"/>
              <a:buChar char="»"/>
              <a:defRPr b="0" i="0" sz="2000" u="none" cap="none" strike="noStrike">
                <a:solidFill>
                  <a:srgbClr val="FFFFFF"/>
                </a:solidFill>
                <a:latin typeface="Arial Narrow"/>
                <a:ea typeface="Arial Narrow"/>
                <a:cs typeface="Arial Narrow"/>
                <a:sym typeface="Arial Narrow"/>
              </a:defRPr>
            </a:lvl8pPr>
            <a:lvl9pPr indent="-317500" lvl="8" marL="4114800" marR="0" rtl="0" algn="l">
              <a:lnSpc>
                <a:spcPct val="95000"/>
              </a:lnSpc>
              <a:spcBef>
                <a:spcPts val="500"/>
              </a:spcBef>
              <a:spcAft>
                <a:spcPts val="0"/>
              </a:spcAft>
              <a:buClr>
                <a:srgbClr val="000000"/>
              </a:buClr>
              <a:buSzPts val="1400"/>
              <a:buFont typeface="Times New Roman"/>
              <a:buChar char="»"/>
              <a:defRPr b="0" i="0" sz="2000" u="none" cap="none" strike="noStrike">
                <a:solidFill>
                  <a:srgbClr val="FFFFFF"/>
                </a:solidFill>
                <a:latin typeface="Arial Narrow"/>
                <a:ea typeface="Arial Narrow"/>
                <a:cs typeface="Arial Narrow"/>
                <a:sym typeface="Arial Narrow"/>
              </a:defRPr>
            </a:lvl9pPr>
          </a:lstStyle>
          <a:p/>
        </p:txBody>
      </p:sp>
      <p:sp>
        <p:nvSpPr>
          <p:cNvPr id="88" name="Shape 88"/>
          <p:cNvSpPr txBox="1"/>
          <p:nvPr>
            <p:ph idx="10" type="dt"/>
          </p:nvPr>
        </p:nvSpPr>
        <p:spPr>
          <a:xfrm>
            <a:off x="685800" y="6248400"/>
            <a:ext cx="1903412" cy="455612"/>
          </a:xfrm>
          <a:prstGeom prst="rect">
            <a:avLst/>
          </a:prstGeom>
          <a:noFill/>
          <a:ln>
            <a:noFill/>
          </a:ln>
        </p:spPr>
        <p:txBody>
          <a:bodyPr anchorCtr="0" anchor="t" bIns="91425" lIns="91425" spcFirstLastPara="1" rIns="91425" wrap="square" tIns="91425"/>
          <a:lstStyle>
            <a:lvl1pPr indent="-88900" lvl="0" marL="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1pPr>
            <a:lvl2pPr indent="-88900" lvl="1" marL="4572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2pPr>
            <a:lvl3pPr indent="-88900" lvl="2" marL="914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3pPr>
            <a:lvl4pPr indent="-88900" lvl="3" marL="13716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4pPr>
            <a:lvl5pPr indent="-88900" lvl="4" marL="1828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5pPr>
            <a:lvl6pPr indent="-88900" lvl="5" marL="2286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6pPr>
            <a:lvl7pPr indent="-88900" lvl="6" marL="3200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7pPr>
            <a:lvl8pPr indent="-88900" lvl="7" marL="4572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8pPr>
            <a:lvl9pPr indent="-88900" lvl="8" marL="6400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9pPr>
          </a:lstStyle>
          <a:p/>
        </p:txBody>
      </p:sp>
      <p:sp>
        <p:nvSpPr>
          <p:cNvPr id="89" name="Shape 89"/>
          <p:cNvSpPr txBox="1"/>
          <p:nvPr>
            <p:ph idx="11" type="ftr"/>
          </p:nvPr>
        </p:nvSpPr>
        <p:spPr>
          <a:xfrm>
            <a:off x="3124200" y="6248400"/>
            <a:ext cx="2894012" cy="455612"/>
          </a:xfrm>
          <a:prstGeom prst="rect">
            <a:avLst/>
          </a:prstGeom>
          <a:noFill/>
          <a:ln>
            <a:noFill/>
          </a:ln>
        </p:spPr>
        <p:txBody>
          <a:bodyPr anchorCtr="0" anchor="t" bIns="91425" lIns="91425" spcFirstLastPara="1" rIns="91425" wrap="square" tIns="91425"/>
          <a:lstStyle>
            <a:lvl1pPr indent="-88900" lvl="0" marL="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1pPr>
            <a:lvl2pPr indent="-88900" lvl="1" marL="4572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2pPr>
            <a:lvl3pPr indent="-88900" lvl="2" marL="914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3pPr>
            <a:lvl4pPr indent="-88900" lvl="3" marL="13716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4pPr>
            <a:lvl5pPr indent="-88900" lvl="4" marL="1828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5pPr>
            <a:lvl6pPr indent="-88900" lvl="5" marL="2286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6pPr>
            <a:lvl7pPr indent="-88900" lvl="6" marL="3200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7pPr>
            <a:lvl8pPr indent="-88900" lvl="7" marL="4572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8pPr>
            <a:lvl9pPr indent="-88900" lvl="8" marL="6400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9pPr>
          </a:lstStyle>
          <a:p/>
        </p:txBody>
      </p:sp>
      <p:sp>
        <p:nvSpPr>
          <p:cNvPr id="90" name="Shape 90"/>
          <p:cNvSpPr txBox="1"/>
          <p:nvPr>
            <p:ph idx="12" type="sldNum"/>
          </p:nvPr>
        </p:nvSpPr>
        <p:spPr>
          <a:xfrm>
            <a:off x="6553200" y="6248400"/>
            <a:ext cx="1903412" cy="455612"/>
          </a:xfrm>
          <a:prstGeom prst="rect">
            <a:avLst/>
          </a:prstGeom>
          <a:noFill/>
          <a:ln>
            <a:noFill/>
          </a:ln>
        </p:spPr>
        <p:txBody>
          <a:bodyPr anchorCtr="0" anchor="t" bIns="46800" lIns="90000" spcFirstLastPara="1" rIns="90000" wrap="square" tIns="46800">
            <a:noAutofit/>
          </a:bodyPr>
          <a:lstStyle>
            <a:lvl1pPr indent="0" lvl="0"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9pPr>
          </a:lstStyle>
          <a:p>
            <a:pPr indent="0" lvl="0" mar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54"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000099"/>
            </a:gs>
            <a:gs pos="100000">
              <a:srgbClr val="000047"/>
            </a:gs>
          </a:gsLst>
          <a:lin ang="2700000" scaled="0"/>
        </a:gradFill>
      </p:bgPr>
    </p:bg>
    <p:spTree>
      <p:nvGrpSpPr>
        <p:cNvPr id="98" name="Shape 98"/>
        <p:cNvGrpSpPr/>
        <p:nvPr/>
      </p:nvGrpSpPr>
      <p:grpSpPr>
        <a:xfrm>
          <a:off x="0" y="0"/>
          <a:ext cx="0" cy="0"/>
          <a:chOff x="0" y="0"/>
          <a:chExt cx="0" cy="0"/>
        </a:xfrm>
      </p:grpSpPr>
      <p:sp>
        <p:nvSpPr>
          <p:cNvPr id="99" name="Shape 99"/>
          <p:cNvSpPr txBox="1"/>
          <p:nvPr>
            <p:ph type="title"/>
          </p:nvPr>
        </p:nvSpPr>
        <p:spPr>
          <a:xfrm>
            <a:off x="1373187" y="0"/>
            <a:ext cx="7770812" cy="762000"/>
          </a:xfrm>
          <a:prstGeom prst="rect">
            <a:avLst/>
          </a:prstGeom>
          <a:noFill/>
          <a:ln>
            <a:noFill/>
          </a:ln>
        </p:spPr>
        <p:txBody>
          <a:bodyPr anchorCtr="0" anchor="ctr" bIns="91425" lIns="91425" spcFirstLastPara="1" rIns="91425" wrap="square" tIns="91425"/>
          <a:lstStyle>
            <a:lvl1pPr indent="-88900" lvl="0" marL="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1pPr>
            <a:lvl2pPr indent="-88900" lvl="1" marL="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2pPr>
            <a:lvl3pPr indent="-88900" lvl="2" marL="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3pPr>
            <a:lvl4pPr indent="-88900" lvl="3" marL="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4pPr>
            <a:lvl5pPr indent="-88900" lvl="4" marL="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5pPr>
            <a:lvl6pPr indent="-88900" lvl="5" marL="45720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6pPr>
            <a:lvl7pPr indent="-88900" lvl="6" marL="91440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7pPr>
            <a:lvl8pPr indent="-88900" lvl="7" marL="137160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8pPr>
            <a:lvl9pPr indent="-88900" lvl="8" marL="182880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9pPr>
          </a:lstStyle>
          <a:p/>
        </p:txBody>
      </p:sp>
      <p:sp>
        <p:nvSpPr>
          <p:cNvPr id="100" name="Shape 100"/>
          <p:cNvSpPr txBox="1"/>
          <p:nvPr>
            <p:ph idx="1" type="body"/>
          </p:nvPr>
        </p:nvSpPr>
        <p:spPr>
          <a:xfrm>
            <a:off x="685800" y="1981200"/>
            <a:ext cx="7770812" cy="4113212"/>
          </a:xfrm>
          <a:prstGeom prst="rect">
            <a:avLst/>
          </a:prstGeom>
          <a:noFill/>
          <a:ln>
            <a:noFill/>
          </a:ln>
        </p:spPr>
        <p:txBody>
          <a:bodyPr anchorCtr="0" anchor="t" bIns="91425" lIns="91425" spcFirstLastPara="1" rIns="91425" wrap="square" tIns="91425"/>
          <a:lstStyle>
            <a:lvl1pPr indent="-317500" lvl="0" marL="457200" marR="0" rtl="0" algn="l">
              <a:lnSpc>
                <a:spcPct val="95000"/>
              </a:lnSpc>
              <a:spcBef>
                <a:spcPts val="800"/>
              </a:spcBef>
              <a:spcAft>
                <a:spcPts val="0"/>
              </a:spcAft>
              <a:buClr>
                <a:schemeClr val="lt1"/>
              </a:buClr>
              <a:buSzPts val="1400"/>
              <a:buFont typeface="Times New Roman"/>
              <a:buChar char="•"/>
              <a:defRPr b="0" i="0" sz="3200" u="none" cap="none" strike="noStrike">
                <a:solidFill>
                  <a:srgbClr val="FFFFFF"/>
                </a:solidFill>
                <a:latin typeface="Arial Narrow"/>
                <a:ea typeface="Arial Narrow"/>
                <a:cs typeface="Arial Narrow"/>
                <a:sym typeface="Arial Narrow"/>
              </a:defRPr>
            </a:lvl1pPr>
            <a:lvl2pPr indent="-317500" lvl="1" marL="914400" marR="0" rtl="0" algn="l">
              <a:lnSpc>
                <a:spcPct val="95000"/>
              </a:lnSpc>
              <a:spcBef>
                <a:spcPts val="700"/>
              </a:spcBef>
              <a:spcAft>
                <a:spcPts val="0"/>
              </a:spcAft>
              <a:buClr>
                <a:srgbClr val="000000"/>
              </a:buClr>
              <a:buSzPts val="1400"/>
              <a:buFont typeface="Times New Roman"/>
              <a:buChar char="–"/>
              <a:defRPr b="0" i="0" sz="2800" u="none" cap="none" strike="noStrike">
                <a:solidFill>
                  <a:srgbClr val="FFFFFF"/>
                </a:solidFill>
                <a:latin typeface="Arial Narrow"/>
                <a:ea typeface="Arial Narrow"/>
                <a:cs typeface="Arial Narrow"/>
                <a:sym typeface="Arial Narrow"/>
              </a:defRPr>
            </a:lvl2pPr>
            <a:lvl3pPr indent="-317500" lvl="2" marL="1371600" marR="0" rtl="0" algn="l">
              <a:lnSpc>
                <a:spcPct val="95000"/>
              </a:lnSpc>
              <a:spcBef>
                <a:spcPts val="600"/>
              </a:spcBef>
              <a:spcAft>
                <a:spcPts val="0"/>
              </a:spcAft>
              <a:buClr>
                <a:srgbClr val="000000"/>
              </a:buClr>
              <a:buSzPts val="1400"/>
              <a:buFont typeface="Times New Roman"/>
              <a:buChar char="•"/>
              <a:defRPr b="0" i="0" sz="2400" u="none" cap="none" strike="noStrike">
                <a:solidFill>
                  <a:srgbClr val="FFFFFF"/>
                </a:solidFill>
                <a:latin typeface="Arial Narrow"/>
                <a:ea typeface="Arial Narrow"/>
                <a:cs typeface="Arial Narrow"/>
                <a:sym typeface="Arial Narrow"/>
              </a:defRPr>
            </a:lvl3pPr>
            <a:lvl4pPr indent="-317500" lvl="3" marL="1828800" marR="0" rtl="0" algn="l">
              <a:lnSpc>
                <a:spcPct val="95000"/>
              </a:lnSpc>
              <a:spcBef>
                <a:spcPts val="500"/>
              </a:spcBef>
              <a:spcAft>
                <a:spcPts val="0"/>
              </a:spcAft>
              <a:buClr>
                <a:srgbClr val="000000"/>
              </a:buClr>
              <a:buSzPts val="1400"/>
              <a:buFont typeface="Times New Roman"/>
              <a:buChar char="–"/>
              <a:defRPr b="0" i="0" sz="2000" u="none" cap="none" strike="noStrike">
                <a:solidFill>
                  <a:srgbClr val="FFFFFF"/>
                </a:solidFill>
                <a:latin typeface="Arial Narrow"/>
                <a:ea typeface="Arial Narrow"/>
                <a:cs typeface="Arial Narrow"/>
                <a:sym typeface="Arial Narrow"/>
              </a:defRPr>
            </a:lvl4pPr>
            <a:lvl5pPr indent="-317500" lvl="4" marL="2286000" marR="0" rtl="0" algn="l">
              <a:lnSpc>
                <a:spcPct val="95000"/>
              </a:lnSpc>
              <a:spcBef>
                <a:spcPts val="500"/>
              </a:spcBef>
              <a:spcAft>
                <a:spcPts val="0"/>
              </a:spcAft>
              <a:buClr>
                <a:srgbClr val="000000"/>
              </a:buClr>
              <a:buSzPts val="1400"/>
              <a:buFont typeface="Times New Roman"/>
              <a:buChar char="»"/>
              <a:defRPr b="0" i="0" sz="2000" u="none" cap="none" strike="noStrike">
                <a:solidFill>
                  <a:srgbClr val="FFFFFF"/>
                </a:solidFill>
                <a:latin typeface="Arial Narrow"/>
                <a:ea typeface="Arial Narrow"/>
                <a:cs typeface="Arial Narrow"/>
                <a:sym typeface="Arial Narrow"/>
              </a:defRPr>
            </a:lvl5pPr>
            <a:lvl6pPr indent="-317500" lvl="5" marL="2743200" marR="0" rtl="0" algn="l">
              <a:lnSpc>
                <a:spcPct val="95000"/>
              </a:lnSpc>
              <a:spcBef>
                <a:spcPts val="500"/>
              </a:spcBef>
              <a:spcAft>
                <a:spcPts val="0"/>
              </a:spcAft>
              <a:buClr>
                <a:srgbClr val="000000"/>
              </a:buClr>
              <a:buSzPts val="1400"/>
              <a:buFont typeface="Times New Roman"/>
              <a:buChar char="»"/>
              <a:defRPr b="0" i="0" sz="2000" u="none" cap="none" strike="noStrike">
                <a:solidFill>
                  <a:srgbClr val="FFFFFF"/>
                </a:solidFill>
                <a:latin typeface="Arial Narrow"/>
                <a:ea typeface="Arial Narrow"/>
                <a:cs typeface="Arial Narrow"/>
                <a:sym typeface="Arial Narrow"/>
              </a:defRPr>
            </a:lvl6pPr>
            <a:lvl7pPr indent="-317500" lvl="6" marL="3200400" marR="0" rtl="0" algn="l">
              <a:lnSpc>
                <a:spcPct val="95000"/>
              </a:lnSpc>
              <a:spcBef>
                <a:spcPts val="500"/>
              </a:spcBef>
              <a:spcAft>
                <a:spcPts val="0"/>
              </a:spcAft>
              <a:buClr>
                <a:srgbClr val="000000"/>
              </a:buClr>
              <a:buSzPts val="1400"/>
              <a:buFont typeface="Times New Roman"/>
              <a:buChar char="»"/>
              <a:defRPr b="0" i="0" sz="2000" u="none" cap="none" strike="noStrike">
                <a:solidFill>
                  <a:srgbClr val="FFFFFF"/>
                </a:solidFill>
                <a:latin typeface="Arial Narrow"/>
                <a:ea typeface="Arial Narrow"/>
                <a:cs typeface="Arial Narrow"/>
                <a:sym typeface="Arial Narrow"/>
              </a:defRPr>
            </a:lvl7pPr>
            <a:lvl8pPr indent="-317500" lvl="7" marL="3657600" marR="0" rtl="0" algn="l">
              <a:lnSpc>
                <a:spcPct val="95000"/>
              </a:lnSpc>
              <a:spcBef>
                <a:spcPts val="500"/>
              </a:spcBef>
              <a:spcAft>
                <a:spcPts val="0"/>
              </a:spcAft>
              <a:buClr>
                <a:srgbClr val="000000"/>
              </a:buClr>
              <a:buSzPts val="1400"/>
              <a:buFont typeface="Times New Roman"/>
              <a:buChar char="»"/>
              <a:defRPr b="0" i="0" sz="2000" u="none" cap="none" strike="noStrike">
                <a:solidFill>
                  <a:srgbClr val="FFFFFF"/>
                </a:solidFill>
                <a:latin typeface="Arial Narrow"/>
                <a:ea typeface="Arial Narrow"/>
                <a:cs typeface="Arial Narrow"/>
                <a:sym typeface="Arial Narrow"/>
              </a:defRPr>
            </a:lvl8pPr>
            <a:lvl9pPr indent="-317500" lvl="8" marL="4114800" marR="0" rtl="0" algn="l">
              <a:lnSpc>
                <a:spcPct val="95000"/>
              </a:lnSpc>
              <a:spcBef>
                <a:spcPts val="500"/>
              </a:spcBef>
              <a:spcAft>
                <a:spcPts val="0"/>
              </a:spcAft>
              <a:buClr>
                <a:srgbClr val="000000"/>
              </a:buClr>
              <a:buSzPts val="1400"/>
              <a:buFont typeface="Times New Roman"/>
              <a:buChar char="»"/>
              <a:defRPr b="0" i="0" sz="2000" u="none" cap="none" strike="noStrike">
                <a:solidFill>
                  <a:srgbClr val="FFFFFF"/>
                </a:solidFill>
                <a:latin typeface="Arial Narrow"/>
                <a:ea typeface="Arial Narrow"/>
                <a:cs typeface="Arial Narrow"/>
                <a:sym typeface="Arial Narrow"/>
              </a:defRPr>
            </a:lvl9pPr>
          </a:lstStyle>
          <a:p/>
        </p:txBody>
      </p:sp>
      <p:sp>
        <p:nvSpPr>
          <p:cNvPr id="101" name="Shape 101"/>
          <p:cNvSpPr txBox="1"/>
          <p:nvPr>
            <p:ph idx="10" type="dt"/>
          </p:nvPr>
        </p:nvSpPr>
        <p:spPr>
          <a:xfrm>
            <a:off x="685800" y="6248400"/>
            <a:ext cx="1903412" cy="455612"/>
          </a:xfrm>
          <a:prstGeom prst="rect">
            <a:avLst/>
          </a:prstGeom>
          <a:noFill/>
          <a:ln>
            <a:noFill/>
          </a:ln>
        </p:spPr>
        <p:txBody>
          <a:bodyPr anchorCtr="0" anchor="t" bIns="91425" lIns="91425" spcFirstLastPara="1" rIns="91425" wrap="square" tIns="91425"/>
          <a:lstStyle>
            <a:lvl1pPr indent="-88900" lvl="0" marL="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1pPr>
            <a:lvl2pPr indent="-88900" lvl="1" marL="4572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2pPr>
            <a:lvl3pPr indent="-88900" lvl="2" marL="914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3pPr>
            <a:lvl4pPr indent="-88900" lvl="3" marL="13716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4pPr>
            <a:lvl5pPr indent="-88900" lvl="4" marL="1828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5pPr>
            <a:lvl6pPr indent="-88900" lvl="5" marL="2286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6pPr>
            <a:lvl7pPr indent="-88900" lvl="6" marL="3200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7pPr>
            <a:lvl8pPr indent="-88900" lvl="7" marL="4572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8pPr>
            <a:lvl9pPr indent="-88900" lvl="8" marL="6400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9pPr>
          </a:lstStyle>
          <a:p/>
        </p:txBody>
      </p:sp>
      <p:sp>
        <p:nvSpPr>
          <p:cNvPr id="102" name="Shape 102"/>
          <p:cNvSpPr txBox="1"/>
          <p:nvPr>
            <p:ph idx="11" type="ftr"/>
          </p:nvPr>
        </p:nvSpPr>
        <p:spPr>
          <a:xfrm>
            <a:off x="3124200" y="6248400"/>
            <a:ext cx="2894012" cy="455612"/>
          </a:xfrm>
          <a:prstGeom prst="rect">
            <a:avLst/>
          </a:prstGeom>
          <a:noFill/>
          <a:ln>
            <a:noFill/>
          </a:ln>
        </p:spPr>
        <p:txBody>
          <a:bodyPr anchorCtr="0" anchor="t" bIns="91425" lIns="91425" spcFirstLastPara="1" rIns="91425" wrap="square" tIns="91425"/>
          <a:lstStyle>
            <a:lvl1pPr indent="-88900" lvl="0" marL="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1pPr>
            <a:lvl2pPr indent="-88900" lvl="1" marL="4572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2pPr>
            <a:lvl3pPr indent="-88900" lvl="2" marL="914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3pPr>
            <a:lvl4pPr indent="-88900" lvl="3" marL="13716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4pPr>
            <a:lvl5pPr indent="-88900" lvl="4" marL="1828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5pPr>
            <a:lvl6pPr indent="-88900" lvl="5" marL="2286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6pPr>
            <a:lvl7pPr indent="-88900" lvl="6" marL="3200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7pPr>
            <a:lvl8pPr indent="-88900" lvl="7" marL="4572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8pPr>
            <a:lvl9pPr indent="-88900" lvl="8" marL="6400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9pPr>
          </a:lstStyle>
          <a:p/>
        </p:txBody>
      </p:sp>
      <p:sp>
        <p:nvSpPr>
          <p:cNvPr id="103" name="Shape 103"/>
          <p:cNvSpPr txBox="1"/>
          <p:nvPr>
            <p:ph idx="12" type="sldNum"/>
          </p:nvPr>
        </p:nvSpPr>
        <p:spPr>
          <a:xfrm>
            <a:off x="6553200" y="6248400"/>
            <a:ext cx="1903412" cy="455612"/>
          </a:xfrm>
          <a:prstGeom prst="rect">
            <a:avLst/>
          </a:prstGeom>
          <a:noFill/>
          <a:ln>
            <a:noFill/>
          </a:ln>
        </p:spPr>
        <p:txBody>
          <a:bodyPr anchorCtr="0" anchor="t" bIns="46800" lIns="90000" spcFirstLastPara="1" rIns="90000" wrap="square" tIns="46800">
            <a:noAutofit/>
          </a:bodyPr>
          <a:lstStyle>
            <a:lvl1pPr indent="0" lvl="0"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9pPr>
          </a:lstStyle>
          <a:p>
            <a:pPr indent="0" lvl="0" mar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55"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000099"/>
            </a:gs>
            <a:gs pos="100000">
              <a:srgbClr val="000047"/>
            </a:gs>
          </a:gsLst>
          <a:lin ang="2700000" scaled="0"/>
        </a:gradFill>
      </p:bgPr>
    </p:bg>
    <p:spTree>
      <p:nvGrpSpPr>
        <p:cNvPr id="111" name="Shape 111"/>
        <p:cNvGrpSpPr/>
        <p:nvPr/>
      </p:nvGrpSpPr>
      <p:grpSpPr>
        <a:xfrm>
          <a:off x="0" y="0"/>
          <a:ext cx="0" cy="0"/>
          <a:chOff x="0" y="0"/>
          <a:chExt cx="0" cy="0"/>
        </a:xfrm>
      </p:grpSpPr>
      <p:sp>
        <p:nvSpPr>
          <p:cNvPr id="112" name="Shape 112"/>
          <p:cNvSpPr txBox="1"/>
          <p:nvPr>
            <p:ph type="title"/>
          </p:nvPr>
        </p:nvSpPr>
        <p:spPr>
          <a:xfrm>
            <a:off x="1373187" y="0"/>
            <a:ext cx="7770812" cy="762000"/>
          </a:xfrm>
          <a:prstGeom prst="rect">
            <a:avLst/>
          </a:prstGeom>
          <a:noFill/>
          <a:ln>
            <a:noFill/>
          </a:ln>
        </p:spPr>
        <p:txBody>
          <a:bodyPr anchorCtr="0" anchor="ctr" bIns="91425" lIns="91425" spcFirstLastPara="1" rIns="91425" wrap="square" tIns="91425"/>
          <a:lstStyle>
            <a:lvl1pPr indent="-88900" lvl="0" marL="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1pPr>
            <a:lvl2pPr indent="-88900" lvl="1" marL="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2pPr>
            <a:lvl3pPr indent="-88900" lvl="2" marL="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3pPr>
            <a:lvl4pPr indent="-88900" lvl="3" marL="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4pPr>
            <a:lvl5pPr indent="-88900" lvl="4" marL="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5pPr>
            <a:lvl6pPr indent="-88900" lvl="5" marL="45720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6pPr>
            <a:lvl7pPr indent="-88900" lvl="6" marL="91440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7pPr>
            <a:lvl8pPr indent="-88900" lvl="7" marL="137160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8pPr>
            <a:lvl9pPr indent="-88900" lvl="8" marL="1828800" marR="0" rtl="0" algn="r">
              <a:lnSpc>
                <a:spcPct val="95000"/>
              </a:lnSpc>
              <a:spcBef>
                <a:spcPts val="0"/>
              </a:spcBef>
              <a:spcAft>
                <a:spcPts val="0"/>
              </a:spcAft>
              <a:buSzPts val="1400"/>
              <a:buChar char="■"/>
              <a:defRPr b="1" i="0" sz="2800" u="none" cap="none" strike="noStrike">
                <a:solidFill>
                  <a:srgbClr val="FFCC00"/>
                </a:solidFill>
                <a:latin typeface="Impact"/>
                <a:ea typeface="Impact"/>
                <a:cs typeface="Impact"/>
                <a:sym typeface="Impact"/>
              </a:defRPr>
            </a:lvl9pPr>
          </a:lstStyle>
          <a:p/>
        </p:txBody>
      </p:sp>
      <p:sp>
        <p:nvSpPr>
          <p:cNvPr id="113" name="Shape 113"/>
          <p:cNvSpPr txBox="1"/>
          <p:nvPr>
            <p:ph idx="1" type="body"/>
          </p:nvPr>
        </p:nvSpPr>
        <p:spPr>
          <a:xfrm>
            <a:off x="685800" y="1981200"/>
            <a:ext cx="7770812" cy="4113212"/>
          </a:xfrm>
          <a:prstGeom prst="rect">
            <a:avLst/>
          </a:prstGeom>
          <a:noFill/>
          <a:ln>
            <a:noFill/>
          </a:ln>
        </p:spPr>
        <p:txBody>
          <a:bodyPr anchorCtr="0" anchor="t" bIns="91425" lIns="91425" spcFirstLastPara="1" rIns="91425" wrap="square" tIns="91425"/>
          <a:lstStyle>
            <a:lvl1pPr indent="-317500" lvl="0" marL="457200" marR="0" rtl="0" algn="l">
              <a:lnSpc>
                <a:spcPct val="95000"/>
              </a:lnSpc>
              <a:spcBef>
                <a:spcPts val="800"/>
              </a:spcBef>
              <a:spcAft>
                <a:spcPts val="0"/>
              </a:spcAft>
              <a:buClr>
                <a:schemeClr val="lt1"/>
              </a:buClr>
              <a:buSzPts val="1400"/>
              <a:buFont typeface="Times New Roman"/>
              <a:buChar char="•"/>
              <a:defRPr b="0" i="0" sz="3200" u="none" cap="none" strike="noStrike">
                <a:solidFill>
                  <a:srgbClr val="FFFFFF"/>
                </a:solidFill>
                <a:latin typeface="Arial Narrow"/>
                <a:ea typeface="Arial Narrow"/>
                <a:cs typeface="Arial Narrow"/>
                <a:sym typeface="Arial Narrow"/>
              </a:defRPr>
            </a:lvl1pPr>
            <a:lvl2pPr indent="-317500" lvl="1" marL="914400" marR="0" rtl="0" algn="l">
              <a:lnSpc>
                <a:spcPct val="95000"/>
              </a:lnSpc>
              <a:spcBef>
                <a:spcPts val="700"/>
              </a:spcBef>
              <a:spcAft>
                <a:spcPts val="0"/>
              </a:spcAft>
              <a:buClr>
                <a:srgbClr val="000000"/>
              </a:buClr>
              <a:buSzPts val="1400"/>
              <a:buFont typeface="Times New Roman"/>
              <a:buChar char="–"/>
              <a:defRPr b="0" i="0" sz="2800" u="none" cap="none" strike="noStrike">
                <a:solidFill>
                  <a:srgbClr val="FFFFFF"/>
                </a:solidFill>
                <a:latin typeface="Arial Narrow"/>
                <a:ea typeface="Arial Narrow"/>
                <a:cs typeface="Arial Narrow"/>
                <a:sym typeface="Arial Narrow"/>
              </a:defRPr>
            </a:lvl2pPr>
            <a:lvl3pPr indent="-317500" lvl="2" marL="1371600" marR="0" rtl="0" algn="l">
              <a:lnSpc>
                <a:spcPct val="95000"/>
              </a:lnSpc>
              <a:spcBef>
                <a:spcPts val="600"/>
              </a:spcBef>
              <a:spcAft>
                <a:spcPts val="0"/>
              </a:spcAft>
              <a:buClr>
                <a:srgbClr val="000000"/>
              </a:buClr>
              <a:buSzPts val="1400"/>
              <a:buFont typeface="Times New Roman"/>
              <a:buChar char="•"/>
              <a:defRPr b="0" i="0" sz="2400" u="none" cap="none" strike="noStrike">
                <a:solidFill>
                  <a:srgbClr val="FFFFFF"/>
                </a:solidFill>
                <a:latin typeface="Arial Narrow"/>
                <a:ea typeface="Arial Narrow"/>
                <a:cs typeface="Arial Narrow"/>
                <a:sym typeface="Arial Narrow"/>
              </a:defRPr>
            </a:lvl3pPr>
            <a:lvl4pPr indent="-317500" lvl="3" marL="1828800" marR="0" rtl="0" algn="l">
              <a:lnSpc>
                <a:spcPct val="95000"/>
              </a:lnSpc>
              <a:spcBef>
                <a:spcPts val="500"/>
              </a:spcBef>
              <a:spcAft>
                <a:spcPts val="0"/>
              </a:spcAft>
              <a:buClr>
                <a:srgbClr val="000000"/>
              </a:buClr>
              <a:buSzPts val="1400"/>
              <a:buFont typeface="Times New Roman"/>
              <a:buChar char="–"/>
              <a:defRPr b="0" i="0" sz="2000" u="none" cap="none" strike="noStrike">
                <a:solidFill>
                  <a:srgbClr val="FFFFFF"/>
                </a:solidFill>
                <a:latin typeface="Arial Narrow"/>
                <a:ea typeface="Arial Narrow"/>
                <a:cs typeface="Arial Narrow"/>
                <a:sym typeface="Arial Narrow"/>
              </a:defRPr>
            </a:lvl4pPr>
            <a:lvl5pPr indent="-317500" lvl="4" marL="2286000" marR="0" rtl="0" algn="l">
              <a:lnSpc>
                <a:spcPct val="95000"/>
              </a:lnSpc>
              <a:spcBef>
                <a:spcPts val="500"/>
              </a:spcBef>
              <a:spcAft>
                <a:spcPts val="0"/>
              </a:spcAft>
              <a:buClr>
                <a:srgbClr val="000000"/>
              </a:buClr>
              <a:buSzPts val="1400"/>
              <a:buFont typeface="Times New Roman"/>
              <a:buChar char="»"/>
              <a:defRPr b="0" i="0" sz="2000" u="none" cap="none" strike="noStrike">
                <a:solidFill>
                  <a:srgbClr val="FFFFFF"/>
                </a:solidFill>
                <a:latin typeface="Arial Narrow"/>
                <a:ea typeface="Arial Narrow"/>
                <a:cs typeface="Arial Narrow"/>
                <a:sym typeface="Arial Narrow"/>
              </a:defRPr>
            </a:lvl5pPr>
            <a:lvl6pPr indent="-317500" lvl="5" marL="2743200" marR="0" rtl="0" algn="l">
              <a:lnSpc>
                <a:spcPct val="95000"/>
              </a:lnSpc>
              <a:spcBef>
                <a:spcPts val="500"/>
              </a:spcBef>
              <a:spcAft>
                <a:spcPts val="0"/>
              </a:spcAft>
              <a:buClr>
                <a:srgbClr val="000000"/>
              </a:buClr>
              <a:buSzPts val="1400"/>
              <a:buFont typeface="Times New Roman"/>
              <a:buChar char="»"/>
              <a:defRPr b="0" i="0" sz="2000" u="none" cap="none" strike="noStrike">
                <a:solidFill>
                  <a:srgbClr val="FFFFFF"/>
                </a:solidFill>
                <a:latin typeface="Arial Narrow"/>
                <a:ea typeface="Arial Narrow"/>
                <a:cs typeface="Arial Narrow"/>
                <a:sym typeface="Arial Narrow"/>
              </a:defRPr>
            </a:lvl6pPr>
            <a:lvl7pPr indent="-317500" lvl="6" marL="3200400" marR="0" rtl="0" algn="l">
              <a:lnSpc>
                <a:spcPct val="95000"/>
              </a:lnSpc>
              <a:spcBef>
                <a:spcPts val="500"/>
              </a:spcBef>
              <a:spcAft>
                <a:spcPts val="0"/>
              </a:spcAft>
              <a:buClr>
                <a:srgbClr val="000000"/>
              </a:buClr>
              <a:buSzPts val="1400"/>
              <a:buFont typeface="Times New Roman"/>
              <a:buChar char="»"/>
              <a:defRPr b="0" i="0" sz="2000" u="none" cap="none" strike="noStrike">
                <a:solidFill>
                  <a:srgbClr val="FFFFFF"/>
                </a:solidFill>
                <a:latin typeface="Arial Narrow"/>
                <a:ea typeface="Arial Narrow"/>
                <a:cs typeface="Arial Narrow"/>
                <a:sym typeface="Arial Narrow"/>
              </a:defRPr>
            </a:lvl7pPr>
            <a:lvl8pPr indent="-317500" lvl="7" marL="3657600" marR="0" rtl="0" algn="l">
              <a:lnSpc>
                <a:spcPct val="95000"/>
              </a:lnSpc>
              <a:spcBef>
                <a:spcPts val="500"/>
              </a:spcBef>
              <a:spcAft>
                <a:spcPts val="0"/>
              </a:spcAft>
              <a:buClr>
                <a:srgbClr val="000000"/>
              </a:buClr>
              <a:buSzPts val="1400"/>
              <a:buFont typeface="Times New Roman"/>
              <a:buChar char="»"/>
              <a:defRPr b="0" i="0" sz="2000" u="none" cap="none" strike="noStrike">
                <a:solidFill>
                  <a:srgbClr val="FFFFFF"/>
                </a:solidFill>
                <a:latin typeface="Arial Narrow"/>
                <a:ea typeface="Arial Narrow"/>
                <a:cs typeface="Arial Narrow"/>
                <a:sym typeface="Arial Narrow"/>
              </a:defRPr>
            </a:lvl8pPr>
            <a:lvl9pPr indent="-317500" lvl="8" marL="4114800" marR="0" rtl="0" algn="l">
              <a:lnSpc>
                <a:spcPct val="95000"/>
              </a:lnSpc>
              <a:spcBef>
                <a:spcPts val="500"/>
              </a:spcBef>
              <a:spcAft>
                <a:spcPts val="0"/>
              </a:spcAft>
              <a:buClr>
                <a:srgbClr val="000000"/>
              </a:buClr>
              <a:buSzPts val="1400"/>
              <a:buFont typeface="Times New Roman"/>
              <a:buChar char="»"/>
              <a:defRPr b="0" i="0" sz="2000" u="none" cap="none" strike="noStrike">
                <a:solidFill>
                  <a:srgbClr val="FFFFFF"/>
                </a:solidFill>
                <a:latin typeface="Arial Narrow"/>
                <a:ea typeface="Arial Narrow"/>
                <a:cs typeface="Arial Narrow"/>
                <a:sym typeface="Arial Narrow"/>
              </a:defRPr>
            </a:lvl9pPr>
          </a:lstStyle>
          <a:p/>
        </p:txBody>
      </p:sp>
      <p:sp>
        <p:nvSpPr>
          <p:cNvPr id="114" name="Shape 114"/>
          <p:cNvSpPr txBox="1"/>
          <p:nvPr>
            <p:ph idx="10" type="dt"/>
          </p:nvPr>
        </p:nvSpPr>
        <p:spPr>
          <a:xfrm>
            <a:off x="685800" y="6248400"/>
            <a:ext cx="1903412" cy="455612"/>
          </a:xfrm>
          <a:prstGeom prst="rect">
            <a:avLst/>
          </a:prstGeom>
          <a:noFill/>
          <a:ln>
            <a:noFill/>
          </a:ln>
        </p:spPr>
        <p:txBody>
          <a:bodyPr anchorCtr="0" anchor="t" bIns="91425" lIns="91425" spcFirstLastPara="1" rIns="91425" wrap="square" tIns="91425"/>
          <a:lstStyle>
            <a:lvl1pPr indent="-88900" lvl="0" marL="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1pPr>
            <a:lvl2pPr indent="-88900" lvl="1" marL="4572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2pPr>
            <a:lvl3pPr indent="-88900" lvl="2" marL="914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3pPr>
            <a:lvl4pPr indent="-88900" lvl="3" marL="13716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4pPr>
            <a:lvl5pPr indent="-88900" lvl="4" marL="1828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5pPr>
            <a:lvl6pPr indent="-88900" lvl="5" marL="2286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6pPr>
            <a:lvl7pPr indent="-88900" lvl="6" marL="3200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7pPr>
            <a:lvl8pPr indent="-88900" lvl="7" marL="4572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8pPr>
            <a:lvl9pPr indent="-88900" lvl="8" marL="6400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9pPr>
          </a:lstStyle>
          <a:p/>
        </p:txBody>
      </p:sp>
      <p:sp>
        <p:nvSpPr>
          <p:cNvPr id="115" name="Shape 115"/>
          <p:cNvSpPr txBox="1"/>
          <p:nvPr>
            <p:ph idx="11" type="ftr"/>
          </p:nvPr>
        </p:nvSpPr>
        <p:spPr>
          <a:xfrm>
            <a:off x="3124200" y="6248400"/>
            <a:ext cx="2894012" cy="455612"/>
          </a:xfrm>
          <a:prstGeom prst="rect">
            <a:avLst/>
          </a:prstGeom>
          <a:noFill/>
          <a:ln>
            <a:noFill/>
          </a:ln>
        </p:spPr>
        <p:txBody>
          <a:bodyPr anchorCtr="0" anchor="t" bIns="91425" lIns="91425" spcFirstLastPara="1" rIns="91425" wrap="square" tIns="91425"/>
          <a:lstStyle>
            <a:lvl1pPr indent="-88900" lvl="0" marL="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1pPr>
            <a:lvl2pPr indent="-88900" lvl="1" marL="4572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2pPr>
            <a:lvl3pPr indent="-88900" lvl="2" marL="914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3pPr>
            <a:lvl4pPr indent="-88900" lvl="3" marL="13716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4pPr>
            <a:lvl5pPr indent="-88900" lvl="4" marL="1828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5pPr>
            <a:lvl6pPr indent="-88900" lvl="5" marL="2286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6pPr>
            <a:lvl7pPr indent="-88900" lvl="6" marL="32004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7pPr>
            <a:lvl8pPr indent="-88900" lvl="7" marL="45720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8pPr>
            <a:lvl9pPr indent="-88900" lvl="8" marL="6400800" marR="0" rtl="0" algn="l">
              <a:lnSpc>
                <a:spcPct val="100000"/>
              </a:lnSpc>
              <a:spcBef>
                <a:spcPts val="0"/>
              </a:spcBef>
              <a:spcAft>
                <a:spcPts val="0"/>
              </a:spcAft>
              <a:buSzPts val="1400"/>
              <a:buChar char="■"/>
              <a:defRPr b="1" i="0" sz="2400" u="none" cap="none" strike="noStrike">
                <a:solidFill>
                  <a:schemeClr val="lt1"/>
                </a:solidFill>
                <a:latin typeface="Arial Narrow"/>
                <a:ea typeface="Arial Narrow"/>
                <a:cs typeface="Arial Narrow"/>
                <a:sym typeface="Arial Narrow"/>
              </a:defRPr>
            </a:lvl9pPr>
          </a:lstStyle>
          <a:p/>
        </p:txBody>
      </p:sp>
      <p:sp>
        <p:nvSpPr>
          <p:cNvPr id="116" name="Shape 116"/>
          <p:cNvSpPr txBox="1"/>
          <p:nvPr>
            <p:ph idx="12" type="sldNum"/>
          </p:nvPr>
        </p:nvSpPr>
        <p:spPr>
          <a:xfrm>
            <a:off x="6553200" y="6248400"/>
            <a:ext cx="1903412" cy="455612"/>
          </a:xfrm>
          <a:prstGeom prst="rect">
            <a:avLst/>
          </a:prstGeom>
          <a:noFill/>
          <a:ln>
            <a:noFill/>
          </a:ln>
        </p:spPr>
        <p:txBody>
          <a:bodyPr anchorCtr="0" anchor="t" bIns="46800" lIns="90000" spcFirstLastPara="1" rIns="90000" wrap="square" tIns="46800">
            <a:noAutofit/>
          </a:bodyPr>
          <a:lstStyle>
            <a:lvl1pPr indent="0" lvl="0"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rgbClr val="000000"/>
              </a:buClr>
              <a:buFont typeface="Times New Roman"/>
              <a:buNone/>
              <a:defRPr b="0" i="0" sz="1400" u="none" cap="none" strike="noStrike">
                <a:solidFill>
                  <a:srgbClr val="000000"/>
                </a:solidFill>
                <a:latin typeface="Times New Roman"/>
                <a:ea typeface="Times New Roman"/>
                <a:cs typeface="Times New Roman"/>
                <a:sym typeface="Times New Roman"/>
              </a:defRPr>
            </a:lvl9pPr>
          </a:lstStyle>
          <a:p>
            <a:pPr indent="0" lvl="0" mar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56"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0.png"/><Relationship Id="rId4" Type="http://schemas.openxmlformats.org/officeDocument/2006/relationships/image" Target="../media/image19.png"/><Relationship Id="rId5" Type="http://schemas.openxmlformats.org/officeDocument/2006/relationships/image" Target="../media/image2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9.png"/><Relationship Id="rId4" Type="http://schemas.openxmlformats.org/officeDocument/2006/relationships/image" Target="../media/image22.png"/><Relationship Id="rId5" Type="http://schemas.openxmlformats.org/officeDocument/2006/relationships/image" Target="../media/image2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7.png"/><Relationship Id="rId4" Type="http://schemas.openxmlformats.org/officeDocument/2006/relationships/image" Target="../media/image25.jpg"/><Relationship Id="rId5"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image" Target="../media/image20.png"/><Relationship Id="rId11" Type="http://schemas.openxmlformats.org/officeDocument/2006/relationships/image" Target="../media/image7.jpg"/><Relationship Id="rId10" Type="http://schemas.openxmlformats.org/officeDocument/2006/relationships/image" Target="../media/image31.png"/><Relationship Id="rId9" Type="http://schemas.openxmlformats.org/officeDocument/2006/relationships/image" Target="../media/image9.png"/><Relationship Id="rId5" Type="http://schemas.openxmlformats.org/officeDocument/2006/relationships/image" Target="../media/image13.png"/><Relationship Id="rId6" Type="http://schemas.openxmlformats.org/officeDocument/2006/relationships/image" Target="../media/image4.jpg"/><Relationship Id="rId7" Type="http://schemas.openxmlformats.org/officeDocument/2006/relationships/image" Target="../media/image2.png"/><Relationship Id="rId8"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5.jpg"/><Relationship Id="rId5" Type="http://schemas.openxmlformats.org/officeDocument/2006/relationships/image" Target="../media/image11.png"/><Relationship Id="rId6" Type="http://schemas.openxmlformats.org/officeDocument/2006/relationships/image" Target="../media/image15.png"/><Relationship Id="rId7" Type="http://schemas.openxmlformats.org/officeDocument/2006/relationships/image" Target="../media/image3.png"/><Relationship Id="rId8"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18.png"/><Relationship Id="rId5" Type="http://schemas.openxmlformats.org/officeDocument/2006/relationships/image" Target="../media/image23.png"/><Relationship Id="rId6"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 name="Shape 139"/>
        <p:cNvGrpSpPr/>
        <p:nvPr/>
      </p:nvGrpSpPr>
      <p:grpSpPr>
        <a:xfrm>
          <a:off x="0" y="0"/>
          <a:ext cx="0" cy="0"/>
          <a:chOff x="0" y="0"/>
          <a:chExt cx="0" cy="0"/>
        </a:xfrm>
      </p:grpSpPr>
      <p:sp>
        <p:nvSpPr>
          <p:cNvPr id="140" name="Shape 140"/>
          <p:cNvSpPr txBox="1"/>
          <p:nvPr>
            <p:ph type="ctrTitle"/>
          </p:nvPr>
        </p:nvSpPr>
        <p:spPr>
          <a:xfrm>
            <a:off x="609600" y="3733800"/>
            <a:ext cx="7772400" cy="2133600"/>
          </a:xfrm>
          <a:prstGeom prst="rect">
            <a:avLst/>
          </a:prstGeom>
          <a:noFill/>
          <a:ln>
            <a:noFill/>
          </a:ln>
        </p:spPr>
        <p:txBody>
          <a:bodyPr anchorCtr="0" anchor="ctr" bIns="46800" lIns="90000" spcFirstLastPara="1" rIns="90000" wrap="square" tIns="46800">
            <a:noAutofit/>
          </a:bodyPr>
          <a:lstStyle/>
          <a:p>
            <a:pPr indent="0" lvl="0" marL="0" marR="0" rtl="0" algn="ctr">
              <a:lnSpc>
                <a:spcPct val="95000"/>
              </a:lnSpc>
              <a:spcBef>
                <a:spcPts val="0"/>
              </a:spcBef>
              <a:spcAft>
                <a:spcPts val="0"/>
              </a:spcAft>
              <a:buClr>
                <a:srgbClr val="000000"/>
              </a:buClr>
              <a:buFont typeface="Times New Roman"/>
              <a:buNone/>
            </a:pPr>
            <a:r>
              <a:rPr b="0" i="0" lang="en-US" sz="2800" u="none" cap="none" strike="noStrike">
                <a:solidFill>
                  <a:srgbClr val="FFCC00"/>
                </a:solidFill>
                <a:latin typeface="Impact"/>
                <a:ea typeface="Impact"/>
                <a:cs typeface="Impact"/>
                <a:sym typeface="Impact"/>
              </a:rPr>
              <a:t>SISTEMA VMS</a:t>
            </a:r>
            <a:br>
              <a:rPr b="0" i="0" lang="en-US" sz="2800" u="none" cap="none" strike="noStrike">
                <a:solidFill>
                  <a:srgbClr val="FFCC00"/>
                </a:solidFill>
                <a:latin typeface="Impact"/>
                <a:ea typeface="Impact"/>
                <a:cs typeface="Impact"/>
                <a:sym typeface="Impact"/>
              </a:rPr>
            </a:br>
            <a:r>
              <a:rPr b="0" i="0" lang="en-US" sz="2800" u="none" cap="none" strike="noStrike">
                <a:solidFill>
                  <a:srgbClr val="FFCC00"/>
                </a:solidFill>
                <a:latin typeface="Impact"/>
                <a:ea typeface="Impact"/>
                <a:cs typeface="Impact"/>
                <a:sym typeface="Impact"/>
              </a:rPr>
              <a:t>COMO HERRAMIENTA PARA</a:t>
            </a:r>
            <a:br>
              <a:rPr b="0" i="0" lang="en-US" sz="2800" u="none" cap="none" strike="noStrike">
                <a:solidFill>
                  <a:srgbClr val="FFCC00"/>
                </a:solidFill>
                <a:latin typeface="Impact"/>
                <a:ea typeface="Impact"/>
                <a:cs typeface="Impact"/>
                <a:sym typeface="Impact"/>
              </a:rPr>
            </a:br>
            <a:r>
              <a:rPr b="0" i="0" lang="en-US" sz="2800" u="none" cap="none" strike="noStrike">
                <a:solidFill>
                  <a:srgbClr val="FFCC00"/>
                </a:solidFill>
                <a:latin typeface="Impact"/>
                <a:ea typeface="Impact"/>
                <a:cs typeface="Impact"/>
                <a:sym typeface="Impact"/>
              </a:rPr>
              <a:t>LA  FISCALIZACIÓN PESQUERA</a:t>
            </a:r>
            <a:br>
              <a:rPr b="0" i="0" lang="en-US" sz="2800" u="none" cap="none" strike="noStrike">
                <a:solidFill>
                  <a:srgbClr val="FFCC00"/>
                </a:solidFill>
                <a:latin typeface="Impact"/>
                <a:ea typeface="Impact"/>
                <a:cs typeface="Impact"/>
                <a:sym typeface="Impact"/>
              </a:rPr>
            </a:br>
            <a:endParaRPr/>
          </a:p>
        </p:txBody>
      </p:sp>
      <p:pic>
        <p:nvPicPr>
          <p:cNvPr id="141" name="Shape 141"/>
          <p:cNvPicPr preferRelativeResize="0"/>
          <p:nvPr/>
        </p:nvPicPr>
        <p:blipFill rotWithShape="1">
          <a:blip r:embed="rId3">
            <a:alphaModFix/>
          </a:blip>
          <a:srcRect b="0" l="0" r="0" t="0"/>
          <a:stretch/>
        </p:blipFill>
        <p:spPr>
          <a:xfrm>
            <a:off x="3429000" y="304800"/>
            <a:ext cx="1863725" cy="2403475"/>
          </a:xfrm>
          <a:prstGeom prst="rect">
            <a:avLst/>
          </a:prstGeom>
          <a:noFill/>
          <a:ln>
            <a:noFill/>
          </a:ln>
        </p:spPr>
      </p:pic>
      <p:sp>
        <p:nvSpPr>
          <p:cNvPr id="142" name="Shape 142"/>
          <p:cNvSpPr txBox="1"/>
          <p:nvPr/>
        </p:nvSpPr>
        <p:spPr>
          <a:xfrm>
            <a:off x="609600" y="2928937"/>
            <a:ext cx="8310562" cy="584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CC00"/>
              </a:buClr>
              <a:buFont typeface="Impact"/>
              <a:buNone/>
            </a:pPr>
            <a:r>
              <a:rPr b="0" i="0" lang="en-US" sz="3200" u="none" cap="none" strike="noStrike">
                <a:solidFill>
                  <a:srgbClr val="FFCC00"/>
                </a:solidFill>
                <a:latin typeface="Impact"/>
                <a:ea typeface="Impact"/>
                <a:cs typeface="Impact"/>
                <a:sym typeface="Impact"/>
              </a:rPr>
              <a:t>PRIMER SEMINARIO DE BACALAO MAGALLANES 2015</a:t>
            </a:r>
            <a:endParaRPr/>
          </a:p>
        </p:txBody>
      </p:sp>
      <p:sp>
        <p:nvSpPr>
          <p:cNvPr id="143" name="Shape 143"/>
          <p:cNvSpPr txBox="1"/>
          <p:nvPr/>
        </p:nvSpPr>
        <p:spPr>
          <a:xfrm>
            <a:off x="6011862" y="5867400"/>
            <a:ext cx="2573337" cy="64611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CC00"/>
              </a:buClr>
              <a:buFont typeface="Impact"/>
              <a:buNone/>
            </a:pPr>
            <a:r>
              <a:rPr b="0" i="0" lang="en-US" sz="1800" u="none" cap="none" strike="noStrike">
                <a:solidFill>
                  <a:srgbClr val="FFCC00"/>
                </a:solidFill>
                <a:latin typeface="Impact"/>
                <a:ea typeface="Impact"/>
                <a:cs typeface="Impact"/>
                <a:sym typeface="Impact"/>
              </a:rPr>
              <a:t>CRISTIÁN GÁLVEZ VERGARA</a:t>
            </a:r>
            <a:endParaRPr/>
          </a:p>
          <a:p>
            <a:pPr indent="0" lvl="0" marL="0" marR="0" rtl="0" algn="ctr">
              <a:lnSpc>
                <a:spcPct val="100000"/>
              </a:lnSpc>
              <a:spcBef>
                <a:spcPts val="0"/>
              </a:spcBef>
              <a:spcAft>
                <a:spcPts val="0"/>
              </a:spcAft>
              <a:buClr>
                <a:srgbClr val="FFCC00"/>
              </a:buClr>
              <a:buFont typeface="Impact"/>
              <a:buNone/>
            </a:pPr>
            <a:r>
              <a:rPr b="0" i="0" lang="en-US" sz="1800" u="none" cap="none" strike="noStrike">
                <a:solidFill>
                  <a:srgbClr val="FFCC00"/>
                </a:solidFill>
                <a:latin typeface="Impact"/>
                <a:ea typeface="Impact"/>
                <a:cs typeface="Impact"/>
                <a:sym typeface="Impact"/>
              </a:rPr>
              <a:t>CAPITÁN DE NAVÍO LT</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6" name="Shape 326"/>
        <p:cNvGrpSpPr/>
        <p:nvPr/>
      </p:nvGrpSpPr>
      <p:grpSpPr>
        <a:xfrm>
          <a:off x="0" y="0"/>
          <a:ext cx="0" cy="0"/>
          <a:chOff x="0" y="0"/>
          <a:chExt cx="0" cy="0"/>
        </a:xfrm>
      </p:grpSpPr>
      <p:sp>
        <p:nvSpPr>
          <p:cNvPr id="327" name="Shape 327"/>
          <p:cNvSpPr txBox="1"/>
          <p:nvPr>
            <p:ph idx="4294967295" type="title"/>
          </p:nvPr>
        </p:nvSpPr>
        <p:spPr>
          <a:xfrm>
            <a:off x="1373187" y="0"/>
            <a:ext cx="7770812" cy="762000"/>
          </a:xfrm>
          <a:prstGeom prst="rect">
            <a:avLst/>
          </a:prstGeom>
          <a:noFill/>
          <a:ln>
            <a:noFill/>
          </a:ln>
        </p:spPr>
        <p:txBody>
          <a:bodyPr anchorCtr="0" anchor="ctr" bIns="46800" lIns="90000" spcFirstLastPara="1" rIns="90000" wrap="square" tIns="46800">
            <a:noAutofit/>
          </a:bodyPr>
          <a:lstStyle/>
          <a:p>
            <a:pPr indent="0" lvl="0" marL="0" marR="0" rtl="0" algn="r">
              <a:lnSpc>
                <a:spcPct val="95000"/>
              </a:lnSpc>
              <a:spcBef>
                <a:spcPts val="0"/>
              </a:spcBef>
              <a:spcAft>
                <a:spcPts val="0"/>
              </a:spcAft>
              <a:buClr>
                <a:srgbClr val="000000"/>
              </a:buClr>
              <a:buFont typeface="Times New Roman"/>
              <a:buNone/>
            </a:pPr>
            <a:r>
              <a:rPr b="1" i="0" lang="en-US" sz="2800" u="none" cap="none" strike="noStrike">
                <a:solidFill>
                  <a:srgbClr val="FFCC00"/>
                </a:solidFill>
                <a:latin typeface="Impact"/>
                <a:ea typeface="Impact"/>
                <a:cs typeface="Impact"/>
                <a:sym typeface="Impact"/>
              </a:rPr>
              <a:t>OPERACIONES DE PESCA</a:t>
            </a:r>
            <a:endParaRPr/>
          </a:p>
        </p:txBody>
      </p:sp>
      <p:sp>
        <p:nvSpPr>
          <p:cNvPr id="328" name="Shape 328"/>
          <p:cNvSpPr txBox="1"/>
          <p:nvPr/>
        </p:nvSpPr>
        <p:spPr>
          <a:xfrm>
            <a:off x="1052512" y="1878012"/>
            <a:ext cx="1385887" cy="407987"/>
          </a:xfrm>
          <a:prstGeom prst="rect">
            <a:avLst/>
          </a:prstGeom>
          <a:solidFill>
            <a:srgbClr val="4590FF"/>
          </a:solidFill>
          <a:ln cap="flat" cmpd="sng" w="9525">
            <a:solidFill>
              <a:srgbClr val="00CCFF"/>
            </a:solidFill>
            <a:prstDash val="solid"/>
            <a:miter lim="8000"/>
            <a:headEnd len="sm" w="sm" type="none"/>
            <a:tailEnd len="sm" w="sm" type="none"/>
          </a:ln>
        </p:spPr>
        <p:txBody>
          <a:bodyPr anchorCtr="0" anchor="t" bIns="108000" lIns="108000" spcFirstLastPara="1" rIns="108000" wrap="square" tIns="108000">
            <a:noAutofit/>
          </a:bodyPr>
          <a:lstStyle/>
          <a:p>
            <a:pPr indent="0" lvl="0" marL="0" marR="0" rtl="0" algn="ctr">
              <a:lnSpc>
                <a:spcPct val="100000"/>
              </a:lnSpc>
              <a:spcBef>
                <a:spcPts val="0"/>
              </a:spcBef>
              <a:spcAft>
                <a:spcPts val="0"/>
              </a:spcAft>
              <a:buClr>
                <a:srgbClr val="FFCC00"/>
              </a:buClr>
              <a:buFont typeface="Arial"/>
              <a:buNone/>
            </a:pPr>
            <a:r>
              <a:rPr b="1" i="0" lang="en-US" sz="1200" u="none" cap="none" strike="noStrike">
                <a:solidFill>
                  <a:srgbClr val="FFCC00"/>
                </a:solidFill>
                <a:latin typeface="Arial"/>
                <a:ea typeface="Arial"/>
                <a:cs typeface="Arial"/>
                <a:sym typeface="Arial"/>
              </a:rPr>
              <a:t>CERCO</a:t>
            </a:r>
            <a:endParaRPr/>
          </a:p>
        </p:txBody>
      </p:sp>
      <p:sp>
        <p:nvSpPr>
          <p:cNvPr id="329" name="Shape 329"/>
          <p:cNvSpPr txBox="1"/>
          <p:nvPr/>
        </p:nvSpPr>
        <p:spPr>
          <a:xfrm>
            <a:off x="3279775" y="277812"/>
            <a:ext cx="1368425" cy="407987"/>
          </a:xfrm>
          <a:prstGeom prst="rect">
            <a:avLst/>
          </a:prstGeom>
          <a:solidFill>
            <a:srgbClr val="4590FF"/>
          </a:solidFill>
          <a:ln cap="flat" cmpd="sng" w="9525">
            <a:solidFill>
              <a:schemeClr val="hlink"/>
            </a:solidFill>
            <a:prstDash val="solid"/>
            <a:miter lim="8000"/>
            <a:headEnd len="sm" w="sm" type="none"/>
            <a:tailEnd len="sm" w="sm" type="none"/>
          </a:ln>
        </p:spPr>
        <p:txBody>
          <a:bodyPr anchorCtr="0" anchor="t" bIns="108000" lIns="108000" spcFirstLastPara="1" rIns="108000" wrap="square" tIns="108000">
            <a:noAutofit/>
          </a:bodyPr>
          <a:lstStyle/>
          <a:p>
            <a:pPr indent="0" lvl="0" marL="0" marR="0" rtl="0" algn="ctr">
              <a:lnSpc>
                <a:spcPct val="100000"/>
              </a:lnSpc>
              <a:spcBef>
                <a:spcPts val="0"/>
              </a:spcBef>
              <a:spcAft>
                <a:spcPts val="0"/>
              </a:spcAft>
              <a:buClr>
                <a:srgbClr val="FFFFFF"/>
              </a:buClr>
              <a:buFont typeface="Arial"/>
              <a:buNone/>
            </a:pPr>
            <a:r>
              <a:rPr b="0" i="0" lang="en-US" sz="1200" u="none" cap="none" strike="noStrike">
                <a:solidFill>
                  <a:srgbClr val="FFFFFF"/>
                </a:solidFill>
                <a:latin typeface="Arial"/>
                <a:ea typeface="Arial"/>
                <a:cs typeface="Arial"/>
                <a:sym typeface="Arial"/>
              </a:rPr>
              <a:t> ZARPE</a:t>
            </a:r>
            <a:endParaRPr/>
          </a:p>
        </p:txBody>
      </p:sp>
      <p:sp>
        <p:nvSpPr>
          <p:cNvPr id="330" name="Shape 330"/>
          <p:cNvSpPr txBox="1"/>
          <p:nvPr/>
        </p:nvSpPr>
        <p:spPr>
          <a:xfrm>
            <a:off x="685800" y="914400"/>
            <a:ext cx="6781800" cy="407987"/>
          </a:xfrm>
          <a:prstGeom prst="rect">
            <a:avLst/>
          </a:prstGeom>
          <a:solidFill>
            <a:srgbClr val="4590FF"/>
          </a:solidFill>
          <a:ln cap="flat" cmpd="sng" w="9525">
            <a:solidFill>
              <a:schemeClr val="hlink"/>
            </a:solidFill>
            <a:prstDash val="solid"/>
            <a:miter lim="8000"/>
            <a:headEnd len="sm" w="sm" type="none"/>
            <a:tailEnd len="sm" w="sm" type="none"/>
          </a:ln>
        </p:spPr>
        <p:txBody>
          <a:bodyPr anchorCtr="0" anchor="t" bIns="108000" lIns="108000" spcFirstLastPara="1" rIns="108000" wrap="square" tIns="108000">
            <a:noAutofit/>
          </a:bodyPr>
          <a:lstStyle/>
          <a:p>
            <a:pPr indent="0" lvl="0" marL="0" marR="0" rtl="0" algn="ctr">
              <a:lnSpc>
                <a:spcPct val="100000"/>
              </a:lnSpc>
              <a:spcBef>
                <a:spcPts val="0"/>
              </a:spcBef>
              <a:spcAft>
                <a:spcPts val="0"/>
              </a:spcAft>
              <a:buClr>
                <a:srgbClr val="FFFFFF"/>
              </a:buClr>
              <a:buFont typeface="Arial"/>
              <a:buNone/>
            </a:pPr>
            <a:r>
              <a:rPr b="0" i="0" lang="en-US" sz="1200" u="none" cap="none" strike="noStrike">
                <a:solidFill>
                  <a:srgbClr val="FFFFFF"/>
                </a:solidFill>
                <a:latin typeface="Arial"/>
                <a:ea typeface="Arial"/>
                <a:cs typeface="Arial"/>
                <a:sym typeface="Arial"/>
              </a:rPr>
              <a:t> NAVEGACIÓN, BUSQUEDA Y LANCE</a:t>
            </a:r>
            <a:endParaRPr/>
          </a:p>
        </p:txBody>
      </p:sp>
      <p:sp>
        <p:nvSpPr>
          <p:cNvPr id="331" name="Shape 331"/>
          <p:cNvSpPr txBox="1"/>
          <p:nvPr/>
        </p:nvSpPr>
        <p:spPr>
          <a:xfrm>
            <a:off x="1755775" y="6145212"/>
            <a:ext cx="4873625" cy="407987"/>
          </a:xfrm>
          <a:prstGeom prst="rect">
            <a:avLst/>
          </a:prstGeom>
          <a:solidFill>
            <a:srgbClr val="4590FF"/>
          </a:solidFill>
          <a:ln cap="flat" cmpd="sng" w="9525">
            <a:solidFill>
              <a:schemeClr val="hlink"/>
            </a:solidFill>
            <a:prstDash val="solid"/>
            <a:miter lim="8000"/>
            <a:headEnd len="sm" w="sm" type="none"/>
            <a:tailEnd len="sm" w="sm" type="none"/>
          </a:ln>
        </p:spPr>
        <p:txBody>
          <a:bodyPr anchorCtr="0" anchor="t" bIns="108000" lIns="108000" spcFirstLastPara="1" rIns="108000" wrap="square" tIns="108000">
            <a:noAutofit/>
          </a:bodyPr>
          <a:lstStyle/>
          <a:p>
            <a:pPr indent="0" lvl="0" marL="0" marR="0" rtl="0" algn="ctr">
              <a:lnSpc>
                <a:spcPct val="100000"/>
              </a:lnSpc>
              <a:spcBef>
                <a:spcPts val="0"/>
              </a:spcBef>
              <a:spcAft>
                <a:spcPts val="0"/>
              </a:spcAft>
              <a:buClr>
                <a:srgbClr val="FFFFFF"/>
              </a:buClr>
              <a:buFont typeface="Arial"/>
              <a:buNone/>
            </a:pPr>
            <a:r>
              <a:rPr b="0" i="0" lang="en-US" sz="1200" u="none" cap="none" strike="noStrike">
                <a:solidFill>
                  <a:srgbClr val="FFFFFF"/>
                </a:solidFill>
                <a:latin typeface="Arial"/>
                <a:ea typeface="Arial"/>
                <a:cs typeface="Arial"/>
                <a:sym typeface="Arial"/>
              </a:rPr>
              <a:t> NAVEGACIÓN A PUERTO Y RECALADA</a:t>
            </a:r>
            <a:endParaRPr/>
          </a:p>
        </p:txBody>
      </p:sp>
      <p:sp>
        <p:nvSpPr>
          <p:cNvPr id="332" name="Shape 332"/>
          <p:cNvSpPr txBox="1"/>
          <p:nvPr/>
        </p:nvSpPr>
        <p:spPr>
          <a:xfrm>
            <a:off x="1058862" y="5327650"/>
            <a:ext cx="1371600" cy="407987"/>
          </a:xfrm>
          <a:prstGeom prst="rect">
            <a:avLst/>
          </a:prstGeom>
          <a:solidFill>
            <a:srgbClr val="4590FF"/>
          </a:solidFill>
          <a:ln cap="flat" cmpd="sng" w="9525">
            <a:solidFill>
              <a:schemeClr val="hlink"/>
            </a:solidFill>
            <a:prstDash val="solid"/>
            <a:miter lim="8000"/>
            <a:headEnd len="sm" w="sm" type="none"/>
            <a:tailEnd len="sm" w="sm" type="none"/>
          </a:ln>
        </p:spPr>
        <p:txBody>
          <a:bodyPr anchorCtr="0" anchor="t" bIns="108000" lIns="108000" spcFirstLastPara="1" rIns="108000" wrap="square" tIns="108000">
            <a:noAutofit/>
          </a:bodyPr>
          <a:lstStyle/>
          <a:p>
            <a:pPr indent="0" lvl="0" marL="0" marR="0" rtl="0" algn="l">
              <a:lnSpc>
                <a:spcPct val="100000"/>
              </a:lnSpc>
              <a:spcBef>
                <a:spcPts val="0"/>
              </a:spcBef>
              <a:spcAft>
                <a:spcPts val="0"/>
              </a:spcAft>
              <a:buClr>
                <a:srgbClr val="FFFFFF"/>
              </a:buClr>
              <a:buFont typeface="Arial"/>
              <a:buNone/>
            </a:pPr>
            <a:r>
              <a:rPr b="0" i="0" lang="en-US" sz="1200" u="none" cap="none" strike="noStrike">
                <a:solidFill>
                  <a:srgbClr val="FFFFFF"/>
                </a:solidFill>
                <a:latin typeface="Arial"/>
                <a:ea typeface="Arial"/>
                <a:cs typeface="Arial"/>
                <a:sym typeface="Arial"/>
              </a:rPr>
              <a:t> LANCE N+1</a:t>
            </a:r>
            <a:endParaRPr/>
          </a:p>
        </p:txBody>
      </p:sp>
      <p:sp>
        <p:nvSpPr>
          <p:cNvPr id="333" name="Shape 333"/>
          <p:cNvSpPr txBox="1"/>
          <p:nvPr/>
        </p:nvSpPr>
        <p:spPr>
          <a:xfrm>
            <a:off x="1058862" y="4648200"/>
            <a:ext cx="1371600" cy="590550"/>
          </a:xfrm>
          <a:prstGeom prst="rect">
            <a:avLst/>
          </a:prstGeom>
          <a:solidFill>
            <a:srgbClr val="4590FF"/>
          </a:solidFill>
          <a:ln cap="flat" cmpd="sng" w="9525">
            <a:solidFill>
              <a:schemeClr val="hlink"/>
            </a:solidFill>
            <a:prstDash val="solid"/>
            <a:miter lim="8000"/>
            <a:headEnd len="sm" w="sm" type="none"/>
            <a:tailEnd len="sm" w="sm" type="none"/>
          </a:ln>
        </p:spPr>
        <p:txBody>
          <a:bodyPr anchorCtr="0" anchor="t" bIns="108000" lIns="108000" spcFirstLastPara="1" rIns="108000" wrap="square" tIns="108000">
            <a:noAutofit/>
          </a:bodyPr>
          <a:lstStyle/>
          <a:p>
            <a:pPr indent="0" lvl="0" marL="0" marR="0" rtl="0" algn="l">
              <a:lnSpc>
                <a:spcPct val="100000"/>
              </a:lnSpc>
              <a:spcBef>
                <a:spcPts val="0"/>
              </a:spcBef>
              <a:spcAft>
                <a:spcPts val="0"/>
              </a:spcAft>
              <a:buClr>
                <a:srgbClr val="FFFFFF"/>
              </a:buClr>
              <a:buFont typeface="Arial"/>
              <a:buNone/>
            </a:pPr>
            <a:r>
              <a:rPr b="0" i="0" lang="en-US" sz="1200" u="none" cap="none" strike="noStrike">
                <a:solidFill>
                  <a:srgbClr val="FFFFFF"/>
                </a:solidFill>
                <a:latin typeface="Arial"/>
                <a:ea typeface="Arial"/>
                <a:cs typeface="Arial"/>
                <a:sym typeface="Arial"/>
              </a:rPr>
              <a:t>PREPARACIÓN  NUEVO LANCE</a:t>
            </a:r>
            <a:endParaRPr/>
          </a:p>
        </p:txBody>
      </p:sp>
      <p:sp>
        <p:nvSpPr>
          <p:cNvPr id="334" name="Shape 334"/>
          <p:cNvSpPr txBox="1"/>
          <p:nvPr/>
        </p:nvSpPr>
        <p:spPr>
          <a:xfrm>
            <a:off x="3205162" y="1878012"/>
            <a:ext cx="1439862" cy="407987"/>
          </a:xfrm>
          <a:prstGeom prst="rect">
            <a:avLst/>
          </a:prstGeom>
          <a:solidFill>
            <a:srgbClr val="4590FF"/>
          </a:solidFill>
          <a:ln cap="flat" cmpd="sng" w="9525">
            <a:solidFill>
              <a:srgbClr val="00CCFF"/>
            </a:solidFill>
            <a:prstDash val="solid"/>
            <a:miter lim="8000"/>
            <a:headEnd len="sm" w="sm" type="none"/>
            <a:tailEnd len="sm" w="sm" type="none"/>
          </a:ln>
        </p:spPr>
        <p:txBody>
          <a:bodyPr anchorCtr="0" anchor="t" bIns="108000" lIns="108000" spcFirstLastPara="1" rIns="108000" wrap="square" tIns="108000">
            <a:noAutofit/>
          </a:bodyPr>
          <a:lstStyle/>
          <a:p>
            <a:pPr indent="0" lvl="0" marL="0" marR="0" rtl="0" algn="ctr">
              <a:lnSpc>
                <a:spcPct val="100000"/>
              </a:lnSpc>
              <a:spcBef>
                <a:spcPts val="0"/>
              </a:spcBef>
              <a:spcAft>
                <a:spcPts val="0"/>
              </a:spcAft>
              <a:buClr>
                <a:srgbClr val="FFCC00"/>
              </a:buClr>
              <a:buFont typeface="Arial"/>
              <a:buNone/>
            </a:pPr>
            <a:r>
              <a:rPr b="1" i="0" lang="en-US" sz="1200" u="none" cap="none" strike="noStrike">
                <a:solidFill>
                  <a:srgbClr val="FFCC00"/>
                </a:solidFill>
                <a:latin typeface="Arial"/>
                <a:ea typeface="Arial"/>
                <a:cs typeface="Arial"/>
                <a:sym typeface="Arial"/>
              </a:rPr>
              <a:t>ARRASTRE</a:t>
            </a:r>
            <a:endParaRPr/>
          </a:p>
        </p:txBody>
      </p:sp>
      <p:sp>
        <p:nvSpPr>
          <p:cNvPr id="335" name="Shape 335"/>
          <p:cNvSpPr txBox="1"/>
          <p:nvPr/>
        </p:nvSpPr>
        <p:spPr>
          <a:xfrm>
            <a:off x="5567362" y="1851025"/>
            <a:ext cx="1379537" cy="407987"/>
          </a:xfrm>
          <a:prstGeom prst="rect">
            <a:avLst/>
          </a:prstGeom>
          <a:solidFill>
            <a:srgbClr val="4590FF"/>
          </a:solidFill>
          <a:ln cap="flat" cmpd="sng" w="9525">
            <a:solidFill>
              <a:srgbClr val="00CCFF"/>
            </a:solidFill>
            <a:prstDash val="solid"/>
            <a:miter lim="8000"/>
            <a:headEnd len="sm" w="sm" type="none"/>
            <a:tailEnd len="sm" w="sm" type="none"/>
          </a:ln>
        </p:spPr>
        <p:txBody>
          <a:bodyPr anchorCtr="0" anchor="t" bIns="108000" lIns="108000" spcFirstLastPara="1" rIns="108000" wrap="square" tIns="108000">
            <a:noAutofit/>
          </a:bodyPr>
          <a:lstStyle/>
          <a:p>
            <a:pPr indent="0" lvl="0" marL="0" marR="0" rtl="0" algn="ctr">
              <a:lnSpc>
                <a:spcPct val="100000"/>
              </a:lnSpc>
              <a:spcBef>
                <a:spcPts val="0"/>
              </a:spcBef>
              <a:spcAft>
                <a:spcPts val="0"/>
              </a:spcAft>
              <a:buClr>
                <a:srgbClr val="FFCC00"/>
              </a:buClr>
              <a:buFont typeface="Arial"/>
              <a:buNone/>
            </a:pPr>
            <a:r>
              <a:rPr b="1" i="0" lang="en-US" sz="1200" u="none" cap="none" strike="noStrike">
                <a:solidFill>
                  <a:srgbClr val="FFCC00"/>
                </a:solidFill>
                <a:latin typeface="Arial"/>
                <a:ea typeface="Arial"/>
                <a:cs typeface="Arial"/>
                <a:sym typeface="Arial"/>
              </a:rPr>
              <a:t>PALANGRE</a:t>
            </a:r>
            <a:endParaRPr/>
          </a:p>
        </p:txBody>
      </p:sp>
      <p:sp>
        <p:nvSpPr>
          <p:cNvPr id="336" name="Shape 336"/>
          <p:cNvSpPr txBox="1"/>
          <p:nvPr/>
        </p:nvSpPr>
        <p:spPr>
          <a:xfrm>
            <a:off x="5570537" y="4678362"/>
            <a:ext cx="1371600" cy="590550"/>
          </a:xfrm>
          <a:prstGeom prst="rect">
            <a:avLst/>
          </a:prstGeom>
          <a:solidFill>
            <a:srgbClr val="4590FF"/>
          </a:solidFill>
          <a:ln cap="flat" cmpd="sng" w="9525">
            <a:solidFill>
              <a:schemeClr val="hlink"/>
            </a:solidFill>
            <a:prstDash val="solid"/>
            <a:miter lim="8000"/>
            <a:headEnd len="sm" w="sm" type="none"/>
            <a:tailEnd len="sm" w="sm" type="none"/>
          </a:ln>
        </p:spPr>
        <p:txBody>
          <a:bodyPr anchorCtr="0" anchor="t" bIns="108000" lIns="108000" spcFirstLastPara="1" rIns="108000" wrap="square" tIns="108000">
            <a:noAutofit/>
          </a:bodyPr>
          <a:lstStyle/>
          <a:p>
            <a:pPr indent="0" lvl="0" marL="0" marR="0" rtl="0" algn="l">
              <a:lnSpc>
                <a:spcPct val="100000"/>
              </a:lnSpc>
              <a:spcBef>
                <a:spcPts val="0"/>
              </a:spcBef>
              <a:spcAft>
                <a:spcPts val="0"/>
              </a:spcAft>
              <a:buClr>
                <a:srgbClr val="FFFFFF"/>
              </a:buClr>
              <a:buFont typeface="Arial"/>
              <a:buNone/>
            </a:pPr>
            <a:r>
              <a:rPr b="0" i="0" lang="en-US" sz="1200" u="none" cap="none" strike="noStrike">
                <a:solidFill>
                  <a:srgbClr val="FFFFFF"/>
                </a:solidFill>
                <a:latin typeface="Arial"/>
                <a:ea typeface="Arial"/>
                <a:cs typeface="Arial"/>
                <a:sym typeface="Arial"/>
              </a:rPr>
              <a:t>PREPARACIÓN  NUEVO LANCE</a:t>
            </a:r>
            <a:endParaRPr/>
          </a:p>
        </p:txBody>
      </p:sp>
      <p:sp>
        <p:nvSpPr>
          <p:cNvPr id="337" name="Shape 337"/>
          <p:cNvSpPr txBox="1"/>
          <p:nvPr/>
        </p:nvSpPr>
        <p:spPr>
          <a:xfrm>
            <a:off x="5570537" y="5364162"/>
            <a:ext cx="1371600" cy="407987"/>
          </a:xfrm>
          <a:prstGeom prst="rect">
            <a:avLst/>
          </a:prstGeom>
          <a:solidFill>
            <a:srgbClr val="4590FF"/>
          </a:solidFill>
          <a:ln cap="flat" cmpd="sng" w="9525">
            <a:solidFill>
              <a:schemeClr val="hlink"/>
            </a:solidFill>
            <a:prstDash val="solid"/>
            <a:miter lim="8000"/>
            <a:headEnd len="sm" w="sm" type="none"/>
            <a:tailEnd len="sm" w="sm" type="none"/>
          </a:ln>
        </p:spPr>
        <p:txBody>
          <a:bodyPr anchorCtr="0" anchor="t" bIns="108000" lIns="108000" spcFirstLastPara="1" rIns="108000" wrap="square" tIns="108000">
            <a:noAutofit/>
          </a:bodyPr>
          <a:lstStyle/>
          <a:p>
            <a:pPr indent="0" lvl="0" marL="0" marR="0" rtl="0" algn="l">
              <a:lnSpc>
                <a:spcPct val="100000"/>
              </a:lnSpc>
              <a:spcBef>
                <a:spcPts val="0"/>
              </a:spcBef>
              <a:spcAft>
                <a:spcPts val="0"/>
              </a:spcAft>
              <a:buClr>
                <a:srgbClr val="FFFFFF"/>
              </a:buClr>
              <a:buFont typeface="Arial"/>
              <a:buNone/>
            </a:pPr>
            <a:r>
              <a:rPr b="0" i="0" lang="en-US" sz="1200" u="none" cap="none" strike="noStrike">
                <a:solidFill>
                  <a:srgbClr val="FFFFFF"/>
                </a:solidFill>
                <a:latin typeface="Arial"/>
                <a:ea typeface="Arial"/>
                <a:cs typeface="Arial"/>
                <a:sym typeface="Arial"/>
              </a:rPr>
              <a:t> LANCE N+1</a:t>
            </a:r>
            <a:endParaRPr/>
          </a:p>
        </p:txBody>
      </p:sp>
      <p:sp>
        <p:nvSpPr>
          <p:cNvPr id="338" name="Shape 338"/>
          <p:cNvSpPr txBox="1"/>
          <p:nvPr/>
        </p:nvSpPr>
        <p:spPr>
          <a:xfrm>
            <a:off x="5564187" y="2819400"/>
            <a:ext cx="1385887" cy="407987"/>
          </a:xfrm>
          <a:prstGeom prst="rect">
            <a:avLst/>
          </a:prstGeom>
          <a:solidFill>
            <a:srgbClr val="4590FF"/>
          </a:solidFill>
          <a:ln cap="flat" cmpd="sng" w="9525">
            <a:solidFill>
              <a:schemeClr val="hlink"/>
            </a:solidFill>
            <a:prstDash val="solid"/>
            <a:miter lim="8000"/>
            <a:headEnd len="sm" w="sm" type="none"/>
            <a:tailEnd len="sm" w="sm" type="none"/>
          </a:ln>
        </p:spPr>
        <p:txBody>
          <a:bodyPr anchorCtr="0" anchor="t" bIns="108000" lIns="108000" spcFirstLastPara="1" rIns="108000" wrap="square" tIns="108000">
            <a:noAutofit/>
          </a:bodyPr>
          <a:lstStyle/>
          <a:p>
            <a:pPr indent="0" lvl="0" marL="0" marR="0" rtl="0" algn="ctr">
              <a:lnSpc>
                <a:spcPct val="100000"/>
              </a:lnSpc>
              <a:spcBef>
                <a:spcPts val="0"/>
              </a:spcBef>
              <a:spcAft>
                <a:spcPts val="0"/>
              </a:spcAft>
              <a:buClr>
                <a:schemeClr val="lt1"/>
              </a:buClr>
              <a:buFont typeface="Arial"/>
              <a:buNone/>
            </a:pPr>
            <a:r>
              <a:rPr b="0" i="0" lang="en-US" sz="1200" u="none" cap="none" strike="noStrike">
                <a:solidFill>
                  <a:schemeClr val="lt1"/>
                </a:solidFill>
                <a:latin typeface="Arial"/>
                <a:ea typeface="Arial"/>
                <a:cs typeface="Arial"/>
                <a:sym typeface="Arial"/>
              </a:rPr>
              <a:t>CALADO</a:t>
            </a:r>
            <a:endParaRPr/>
          </a:p>
        </p:txBody>
      </p:sp>
      <p:sp>
        <p:nvSpPr>
          <p:cNvPr id="339" name="Shape 339"/>
          <p:cNvSpPr txBox="1"/>
          <p:nvPr/>
        </p:nvSpPr>
        <p:spPr>
          <a:xfrm>
            <a:off x="3232150" y="2851150"/>
            <a:ext cx="1385887" cy="407987"/>
          </a:xfrm>
          <a:prstGeom prst="rect">
            <a:avLst/>
          </a:prstGeom>
          <a:solidFill>
            <a:srgbClr val="4590FF"/>
          </a:solidFill>
          <a:ln cap="flat" cmpd="sng" w="9525">
            <a:solidFill>
              <a:schemeClr val="hlink"/>
            </a:solidFill>
            <a:prstDash val="solid"/>
            <a:miter lim="8000"/>
            <a:headEnd len="sm" w="sm" type="none"/>
            <a:tailEnd len="sm" w="sm" type="none"/>
          </a:ln>
        </p:spPr>
        <p:txBody>
          <a:bodyPr anchorCtr="0" anchor="t" bIns="108000" lIns="108000" spcFirstLastPara="1" rIns="108000" wrap="square" tIns="108000">
            <a:noAutofit/>
          </a:bodyPr>
          <a:lstStyle/>
          <a:p>
            <a:pPr indent="0" lvl="0" marL="0" marR="0" rtl="0" algn="ctr">
              <a:lnSpc>
                <a:spcPct val="100000"/>
              </a:lnSpc>
              <a:spcBef>
                <a:spcPts val="0"/>
              </a:spcBef>
              <a:spcAft>
                <a:spcPts val="0"/>
              </a:spcAft>
              <a:buClr>
                <a:schemeClr val="lt1"/>
              </a:buClr>
              <a:buFont typeface="Arial"/>
              <a:buNone/>
            </a:pPr>
            <a:r>
              <a:rPr b="0" i="0" lang="en-US" sz="1200" u="none" cap="none" strike="noStrike">
                <a:solidFill>
                  <a:schemeClr val="lt1"/>
                </a:solidFill>
                <a:latin typeface="Arial"/>
                <a:ea typeface="Arial"/>
                <a:cs typeface="Arial"/>
                <a:sym typeface="Arial"/>
              </a:rPr>
              <a:t>CALADO</a:t>
            </a:r>
            <a:endParaRPr/>
          </a:p>
        </p:txBody>
      </p:sp>
      <p:sp>
        <p:nvSpPr>
          <p:cNvPr id="340" name="Shape 340"/>
          <p:cNvSpPr txBox="1"/>
          <p:nvPr/>
        </p:nvSpPr>
        <p:spPr>
          <a:xfrm>
            <a:off x="3232150" y="3859212"/>
            <a:ext cx="1385887" cy="407987"/>
          </a:xfrm>
          <a:prstGeom prst="rect">
            <a:avLst/>
          </a:prstGeom>
          <a:solidFill>
            <a:srgbClr val="4590FF"/>
          </a:solidFill>
          <a:ln cap="flat" cmpd="sng" w="9525">
            <a:solidFill>
              <a:schemeClr val="hlink"/>
            </a:solidFill>
            <a:prstDash val="solid"/>
            <a:miter lim="8000"/>
            <a:headEnd len="sm" w="sm" type="none"/>
            <a:tailEnd len="sm" w="sm" type="none"/>
          </a:ln>
        </p:spPr>
        <p:txBody>
          <a:bodyPr anchorCtr="0" anchor="t" bIns="108000" lIns="108000" spcFirstLastPara="1" rIns="108000" wrap="square" tIns="108000">
            <a:noAutofit/>
          </a:bodyPr>
          <a:lstStyle/>
          <a:p>
            <a:pPr indent="0" lvl="0" marL="0" marR="0" rtl="0" algn="ctr">
              <a:lnSpc>
                <a:spcPct val="100000"/>
              </a:lnSpc>
              <a:spcBef>
                <a:spcPts val="0"/>
              </a:spcBef>
              <a:spcAft>
                <a:spcPts val="0"/>
              </a:spcAft>
              <a:buClr>
                <a:schemeClr val="lt1"/>
              </a:buClr>
              <a:buFont typeface="Arial"/>
              <a:buNone/>
            </a:pPr>
            <a:r>
              <a:rPr b="0" i="0" lang="en-US" sz="1200" u="none" cap="none" strike="noStrike">
                <a:solidFill>
                  <a:schemeClr val="lt1"/>
                </a:solidFill>
                <a:latin typeface="Arial"/>
                <a:ea typeface="Arial"/>
                <a:cs typeface="Arial"/>
                <a:sym typeface="Arial"/>
              </a:rPr>
              <a:t>VIRADO</a:t>
            </a:r>
            <a:endParaRPr/>
          </a:p>
        </p:txBody>
      </p:sp>
      <p:sp>
        <p:nvSpPr>
          <p:cNvPr id="341" name="Shape 341"/>
          <p:cNvSpPr txBox="1"/>
          <p:nvPr/>
        </p:nvSpPr>
        <p:spPr>
          <a:xfrm>
            <a:off x="3232150" y="3355975"/>
            <a:ext cx="1385887" cy="407987"/>
          </a:xfrm>
          <a:prstGeom prst="rect">
            <a:avLst/>
          </a:prstGeom>
          <a:solidFill>
            <a:srgbClr val="4590FF"/>
          </a:solidFill>
          <a:ln cap="flat" cmpd="sng" w="9525">
            <a:solidFill>
              <a:schemeClr val="hlink"/>
            </a:solidFill>
            <a:prstDash val="solid"/>
            <a:miter lim="8000"/>
            <a:headEnd len="sm" w="sm" type="none"/>
            <a:tailEnd len="sm" w="sm" type="none"/>
          </a:ln>
        </p:spPr>
        <p:txBody>
          <a:bodyPr anchorCtr="0" anchor="t" bIns="108000" lIns="108000" spcFirstLastPara="1" rIns="108000" wrap="square" tIns="108000">
            <a:noAutofit/>
          </a:bodyPr>
          <a:lstStyle/>
          <a:p>
            <a:pPr indent="0" lvl="0" marL="0" marR="0" rtl="0" algn="ctr">
              <a:lnSpc>
                <a:spcPct val="100000"/>
              </a:lnSpc>
              <a:spcBef>
                <a:spcPts val="0"/>
              </a:spcBef>
              <a:spcAft>
                <a:spcPts val="0"/>
              </a:spcAft>
              <a:buClr>
                <a:srgbClr val="FFCC00"/>
              </a:buClr>
              <a:buFont typeface="Arial"/>
              <a:buNone/>
            </a:pPr>
            <a:r>
              <a:rPr b="1" i="0" lang="en-US" sz="1200" u="none" cap="none" strike="noStrike">
                <a:solidFill>
                  <a:srgbClr val="FFCC00"/>
                </a:solidFill>
                <a:latin typeface="Arial"/>
                <a:ea typeface="Arial"/>
                <a:cs typeface="Arial"/>
                <a:sym typeface="Arial"/>
              </a:rPr>
              <a:t>ARRASTRE</a:t>
            </a:r>
            <a:endParaRPr/>
          </a:p>
        </p:txBody>
      </p:sp>
      <p:sp>
        <p:nvSpPr>
          <p:cNvPr id="342" name="Shape 342"/>
          <p:cNvSpPr txBox="1"/>
          <p:nvPr/>
        </p:nvSpPr>
        <p:spPr>
          <a:xfrm>
            <a:off x="3232150" y="4664075"/>
            <a:ext cx="1385887" cy="590550"/>
          </a:xfrm>
          <a:prstGeom prst="rect">
            <a:avLst/>
          </a:prstGeom>
          <a:solidFill>
            <a:srgbClr val="4590FF"/>
          </a:solidFill>
          <a:ln cap="flat" cmpd="sng" w="9525">
            <a:solidFill>
              <a:schemeClr val="hlink"/>
            </a:solidFill>
            <a:prstDash val="solid"/>
            <a:miter lim="8000"/>
            <a:headEnd len="sm" w="sm" type="none"/>
            <a:tailEnd len="sm" w="sm" type="none"/>
          </a:ln>
        </p:spPr>
        <p:txBody>
          <a:bodyPr anchorCtr="0" anchor="t" bIns="108000" lIns="108000" spcFirstLastPara="1" rIns="108000" wrap="square" tIns="108000">
            <a:noAutofit/>
          </a:bodyPr>
          <a:lstStyle/>
          <a:p>
            <a:pPr indent="0" lvl="0" marL="0" marR="0" rtl="0" algn="l">
              <a:lnSpc>
                <a:spcPct val="100000"/>
              </a:lnSpc>
              <a:spcBef>
                <a:spcPts val="0"/>
              </a:spcBef>
              <a:spcAft>
                <a:spcPts val="0"/>
              </a:spcAft>
              <a:buClr>
                <a:srgbClr val="FFFFFF"/>
              </a:buClr>
              <a:buFont typeface="Arial"/>
              <a:buNone/>
            </a:pPr>
            <a:r>
              <a:rPr b="0" i="0" lang="en-US" sz="1200" u="none" cap="none" strike="noStrike">
                <a:solidFill>
                  <a:srgbClr val="FFFFFF"/>
                </a:solidFill>
                <a:latin typeface="Arial"/>
                <a:ea typeface="Arial"/>
                <a:cs typeface="Arial"/>
                <a:sym typeface="Arial"/>
              </a:rPr>
              <a:t>PREPARACIÓN  NUEVO LANCE</a:t>
            </a:r>
            <a:endParaRPr/>
          </a:p>
        </p:txBody>
      </p:sp>
      <p:sp>
        <p:nvSpPr>
          <p:cNvPr id="343" name="Shape 343"/>
          <p:cNvSpPr txBox="1"/>
          <p:nvPr/>
        </p:nvSpPr>
        <p:spPr>
          <a:xfrm>
            <a:off x="3238500" y="5351462"/>
            <a:ext cx="1371600" cy="407987"/>
          </a:xfrm>
          <a:prstGeom prst="rect">
            <a:avLst/>
          </a:prstGeom>
          <a:solidFill>
            <a:srgbClr val="4590FF"/>
          </a:solidFill>
          <a:ln cap="flat" cmpd="sng" w="9525">
            <a:solidFill>
              <a:schemeClr val="hlink"/>
            </a:solidFill>
            <a:prstDash val="solid"/>
            <a:miter lim="8000"/>
            <a:headEnd len="sm" w="sm" type="none"/>
            <a:tailEnd len="sm" w="sm" type="none"/>
          </a:ln>
        </p:spPr>
        <p:txBody>
          <a:bodyPr anchorCtr="0" anchor="t" bIns="108000" lIns="108000" spcFirstLastPara="1" rIns="108000" wrap="square" tIns="108000">
            <a:noAutofit/>
          </a:bodyPr>
          <a:lstStyle/>
          <a:p>
            <a:pPr indent="0" lvl="0" marL="0" marR="0" rtl="0" algn="l">
              <a:lnSpc>
                <a:spcPct val="100000"/>
              </a:lnSpc>
              <a:spcBef>
                <a:spcPts val="0"/>
              </a:spcBef>
              <a:spcAft>
                <a:spcPts val="0"/>
              </a:spcAft>
              <a:buClr>
                <a:srgbClr val="FFFFFF"/>
              </a:buClr>
              <a:buFont typeface="Arial"/>
              <a:buNone/>
            </a:pPr>
            <a:r>
              <a:rPr b="0" i="0" lang="en-US" sz="1200" u="none" cap="none" strike="noStrike">
                <a:solidFill>
                  <a:srgbClr val="FFFFFF"/>
                </a:solidFill>
                <a:latin typeface="Arial"/>
                <a:ea typeface="Arial"/>
                <a:cs typeface="Arial"/>
                <a:sym typeface="Arial"/>
              </a:rPr>
              <a:t> LANCE N+1</a:t>
            </a:r>
            <a:endParaRPr/>
          </a:p>
        </p:txBody>
      </p:sp>
      <p:sp>
        <p:nvSpPr>
          <p:cNvPr id="344" name="Shape 344"/>
          <p:cNvSpPr txBox="1"/>
          <p:nvPr/>
        </p:nvSpPr>
        <p:spPr>
          <a:xfrm>
            <a:off x="5564187" y="3324225"/>
            <a:ext cx="1385887" cy="407987"/>
          </a:xfrm>
          <a:prstGeom prst="rect">
            <a:avLst/>
          </a:prstGeom>
          <a:solidFill>
            <a:srgbClr val="4590FF"/>
          </a:solidFill>
          <a:ln cap="flat" cmpd="sng" w="9525">
            <a:solidFill>
              <a:schemeClr val="hlink"/>
            </a:solidFill>
            <a:prstDash val="solid"/>
            <a:miter lim="8000"/>
            <a:headEnd len="sm" w="sm" type="none"/>
            <a:tailEnd len="sm" w="sm" type="none"/>
          </a:ln>
        </p:spPr>
        <p:txBody>
          <a:bodyPr anchorCtr="0" anchor="t" bIns="108000" lIns="108000" spcFirstLastPara="1" rIns="108000" wrap="square" tIns="108000">
            <a:noAutofit/>
          </a:bodyPr>
          <a:lstStyle/>
          <a:p>
            <a:pPr indent="0" lvl="0" marL="0" marR="0" rtl="0" algn="ctr">
              <a:lnSpc>
                <a:spcPct val="100000"/>
              </a:lnSpc>
              <a:spcBef>
                <a:spcPts val="0"/>
              </a:spcBef>
              <a:spcAft>
                <a:spcPts val="0"/>
              </a:spcAft>
              <a:buClr>
                <a:srgbClr val="FFCC00"/>
              </a:buClr>
              <a:buFont typeface="Arial"/>
              <a:buNone/>
            </a:pPr>
            <a:r>
              <a:rPr b="1" i="0" lang="en-US" sz="1200" u="none" cap="none" strike="noStrike">
                <a:solidFill>
                  <a:srgbClr val="FFCC00"/>
                </a:solidFill>
                <a:latin typeface="Arial"/>
                <a:ea typeface="Arial"/>
                <a:cs typeface="Arial"/>
                <a:sym typeface="Arial"/>
              </a:rPr>
              <a:t>REPOSO</a:t>
            </a:r>
            <a:endParaRPr/>
          </a:p>
        </p:txBody>
      </p:sp>
      <p:sp>
        <p:nvSpPr>
          <p:cNvPr id="345" name="Shape 345"/>
          <p:cNvSpPr txBox="1"/>
          <p:nvPr/>
        </p:nvSpPr>
        <p:spPr>
          <a:xfrm>
            <a:off x="5564187" y="3827462"/>
            <a:ext cx="1385887" cy="407987"/>
          </a:xfrm>
          <a:prstGeom prst="rect">
            <a:avLst/>
          </a:prstGeom>
          <a:solidFill>
            <a:srgbClr val="4590FF"/>
          </a:solidFill>
          <a:ln cap="flat" cmpd="sng" w="9525">
            <a:solidFill>
              <a:schemeClr val="hlink"/>
            </a:solidFill>
            <a:prstDash val="solid"/>
            <a:miter lim="8000"/>
            <a:headEnd len="sm" w="sm" type="none"/>
            <a:tailEnd len="sm" w="sm" type="none"/>
          </a:ln>
        </p:spPr>
        <p:txBody>
          <a:bodyPr anchorCtr="0" anchor="t" bIns="108000" lIns="108000" spcFirstLastPara="1" rIns="108000" wrap="square" tIns="108000">
            <a:noAutofit/>
          </a:bodyPr>
          <a:lstStyle/>
          <a:p>
            <a:pPr indent="0" lvl="0" marL="0" marR="0" rtl="0" algn="ctr">
              <a:lnSpc>
                <a:spcPct val="100000"/>
              </a:lnSpc>
              <a:spcBef>
                <a:spcPts val="0"/>
              </a:spcBef>
              <a:spcAft>
                <a:spcPts val="0"/>
              </a:spcAft>
              <a:buClr>
                <a:schemeClr val="lt1"/>
              </a:buClr>
              <a:buFont typeface="Arial"/>
              <a:buNone/>
            </a:pPr>
            <a:r>
              <a:rPr b="0" i="0" lang="en-US" sz="1200" u="none" cap="none" strike="noStrike">
                <a:solidFill>
                  <a:schemeClr val="lt1"/>
                </a:solidFill>
                <a:latin typeface="Arial"/>
                <a:ea typeface="Arial"/>
                <a:cs typeface="Arial"/>
                <a:sym typeface="Arial"/>
              </a:rPr>
              <a:t>VIRADO</a:t>
            </a:r>
            <a:endParaRPr/>
          </a:p>
        </p:txBody>
      </p:sp>
      <p:sp>
        <p:nvSpPr>
          <p:cNvPr id="346" name="Shape 346"/>
          <p:cNvSpPr txBox="1"/>
          <p:nvPr/>
        </p:nvSpPr>
        <p:spPr>
          <a:xfrm>
            <a:off x="914400" y="2667000"/>
            <a:ext cx="6172200" cy="1752600"/>
          </a:xfrm>
          <a:prstGeom prst="rect">
            <a:avLst/>
          </a:prstGeom>
          <a:noFill/>
          <a:ln cap="flat" cmpd="sng" w="28575">
            <a:solidFill>
              <a:srgbClr val="FF66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cap="none" strike="noStrike">
              <a:solidFill>
                <a:schemeClr val="lt1"/>
              </a:solidFill>
              <a:latin typeface="Arial Narrow"/>
              <a:ea typeface="Arial Narrow"/>
              <a:cs typeface="Arial Narrow"/>
              <a:sym typeface="Arial Narrow"/>
            </a:endParaRPr>
          </a:p>
        </p:txBody>
      </p:sp>
      <p:sp>
        <p:nvSpPr>
          <p:cNvPr id="347" name="Shape 347"/>
          <p:cNvSpPr txBox="1"/>
          <p:nvPr/>
        </p:nvSpPr>
        <p:spPr>
          <a:xfrm>
            <a:off x="1066800" y="2819400"/>
            <a:ext cx="1385887" cy="407987"/>
          </a:xfrm>
          <a:prstGeom prst="rect">
            <a:avLst/>
          </a:prstGeom>
          <a:solidFill>
            <a:srgbClr val="4590FF"/>
          </a:solidFill>
          <a:ln cap="flat" cmpd="sng" w="9525">
            <a:solidFill>
              <a:schemeClr val="hlink"/>
            </a:solidFill>
            <a:prstDash val="solid"/>
            <a:miter lim="8000"/>
            <a:headEnd len="sm" w="sm" type="none"/>
            <a:tailEnd len="sm" w="sm" type="none"/>
          </a:ln>
        </p:spPr>
        <p:txBody>
          <a:bodyPr anchorCtr="0" anchor="t" bIns="108000" lIns="108000" spcFirstLastPara="1" rIns="108000" wrap="square" tIns="108000">
            <a:noAutofit/>
          </a:bodyPr>
          <a:lstStyle/>
          <a:p>
            <a:pPr indent="0" lvl="0" marL="0" marR="0" rtl="0" algn="ctr">
              <a:lnSpc>
                <a:spcPct val="100000"/>
              </a:lnSpc>
              <a:spcBef>
                <a:spcPts val="0"/>
              </a:spcBef>
              <a:spcAft>
                <a:spcPts val="0"/>
              </a:spcAft>
              <a:buClr>
                <a:schemeClr val="lt1"/>
              </a:buClr>
              <a:buFont typeface="Arial"/>
              <a:buNone/>
            </a:pPr>
            <a:r>
              <a:rPr b="0" i="0" lang="en-US" sz="1200" u="none" cap="none" strike="noStrike">
                <a:solidFill>
                  <a:schemeClr val="lt1"/>
                </a:solidFill>
                <a:latin typeface="Arial"/>
                <a:ea typeface="Arial"/>
                <a:cs typeface="Arial"/>
                <a:sym typeface="Arial"/>
              </a:rPr>
              <a:t>CALADO</a:t>
            </a:r>
            <a:endParaRPr/>
          </a:p>
        </p:txBody>
      </p:sp>
      <p:sp>
        <p:nvSpPr>
          <p:cNvPr id="348" name="Shape 348"/>
          <p:cNvSpPr txBox="1"/>
          <p:nvPr/>
        </p:nvSpPr>
        <p:spPr>
          <a:xfrm>
            <a:off x="1066800" y="3827462"/>
            <a:ext cx="1385887" cy="407987"/>
          </a:xfrm>
          <a:prstGeom prst="rect">
            <a:avLst/>
          </a:prstGeom>
          <a:solidFill>
            <a:srgbClr val="4590FF"/>
          </a:solidFill>
          <a:ln cap="flat" cmpd="sng" w="9525">
            <a:solidFill>
              <a:schemeClr val="hlink"/>
            </a:solidFill>
            <a:prstDash val="solid"/>
            <a:miter lim="8000"/>
            <a:headEnd len="sm" w="sm" type="none"/>
            <a:tailEnd len="sm" w="sm" type="none"/>
          </a:ln>
        </p:spPr>
        <p:txBody>
          <a:bodyPr anchorCtr="0" anchor="t" bIns="108000" lIns="108000" spcFirstLastPara="1" rIns="108000" wrap="square" tIns="108000">
            <a:noAutofit/>
          </a:bodyPr>
          <a:lstStyle/>
          <a:p>
            <a:pPr indent="0" lvl="0" marL="0" marR="0" rtl="0" algn="ctr">
              <a:lnSpc>
                <a:spcPct val="100000"/>
              </a:lnSpc>
              <a:spcBef>
                <a:spcPts val="0"/>
              </a:spcBef>
              <a:spcAft>
                <a:spcPts val="0"/>
              </a:spcAft>
              <a:buClr>
                <a:schemeClr val="lt1"/>
              </a:buClr>
              <a:buFont typeface="Arial"/>
              <a:buNone/>
            </a:pPr>
            <a:r>
              <a:rPr b="0" i="0" lang="en-US" sz="1200" u="none" cap="none" strike="noStrike">
                <a:solidFill>
                  <a:schemeClr val="lt1"/>
                </a:solidFill>
                <a:latin typeface="Arial"/>
                <a:ea typeface="Arial"/>
                <a:cs typeface="Arial"/>
                <a:sym typeface="Arial"/>
              </a:rPr>
              <a:t>VIRADO</a:t>
            </a:r>
            <a:endParaRPr/>
          </a:p>
        </p:txBody>
      </p:sp>
      <p:sp>
        <p:nvSpPr>
          <p:cNvPr id="349" name="Shape 349"/>
          <p:cNvSpPr txBox="1"/>
          <p:nvPr/>
        </p:nvSpPr>
        <p:spPr>
          <a:xfrm>
            <a:off x="1066800" y="3324225"/>
            <a:ext cx="1385887" cy="407987"/>
          </a:xfrm>
          <a:prstGeom prst="rect">
            <a:avLst/>
          </a:prstGeom>
          <a:solidFill>
            <a:srgbClr val="4590FF"/>
          </a:solidFill>
          <a:ln cap="flat" cmpd="sng" w="9525">
            <a:solidFill>
              <a:schemeClr val="hlink"/>
            </a:solidFill>
            <a:prstDash val="solid"/>
            <a:miter lim="8000"/>
            <a:headEnd len="sm" w="sm" type="none"/>
            <a:tailEnd len="sm" w="sm" type="none"/>
          </a:ln>
        </p:spPr>
        <p:txBody>
          <a:bodyPr anchorCtr="0" anchor="t" bIns="108000" lIns="108000" spcFirstLastPara="1" rIns="108000" wrap="square" tIns="108000">
            <a:noAutofit/>
          </a:bodyPr>
          <a:lstStyle/>
          <a:p>
            <a:pPr indent="0" lvl="0" marL="0" marR="0" rtl="0" algn="ctr">
              <a:lnSpc>
                <a:spcPct val="100000"/>
              </a:lnSpc>
              <a:spcBef>
                <a:spcPts val="0"/>
              </a:spcBef>
              <a:spcAft>
                <a:spcPts val="0"/>
              </a:spcAft>
              <a:buClr>
                <a:srgbClr val="FFCC00"/>
              </a:buClr>
              <a:buFont typeface="Arial"/>
              <a:buNone/>
            </a:pPr>
            <a:r>
              <a:rPr b="1" i="0" lang="en-US" sz="1200" u="none" cap="none" strike="noStrike">
                <a:solidFill>
                  <a:srgbClr val="FFCC00"/>
                </a:solidFill>
                <a:latin typeface="Arial"/>
                <a:ea typeface="Arial"/>
                <a:cs typeface="Arial"/>
                <a:sym typeface="Arial"/>
              </a:rPr>
              <a:t>SUCCIÓN</a:t>
            </a:r>
            <a:endParaRPr/>
          </a:p>
        </p:txBody>
      </p:sp>
      <p:sp>
        <p:nvSpPr>
          <p:cNvPr id="350" name="Shape 350"/>
          <p:cNvSpPr txBox="1"/>
          <p:nvPr/>
        </p:nvSpPr>
        <p:spPr>
          <a:xfrm>
            <a:off x="609600" y="1676400"/>
            <a:ext cx="6858000" cy="4267200"/>
          </a:xfrm>
          <a:prstGeom prst="rect">
            <a:avLst/>
          </a:prstGeom>
          <a:noFill/>
          <a:ln cap="flat" cmpd="sng" w="28575">
            <a:solidFill>
              <a:srgbClr val="FFCC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cap="none" strike="noStrike">
              <a:solidFill>
                <a:schemeClr val="lt1"/>
              </a:solidFill>
              <a:latin typeface="Arial Narrow"/>
              <a:ea typeface="Arial Narrow"/>
              <a:cs typeface="Arial Narrow"/>
              <a:sym typeface="Arial Narrow"/>
            </a:endParaRPr>
          </a:p>
        </p:txBody>
      </p:sp>
      <p:sp>
        <p:nvSpPr>
          <p:cNvPr id="351" name="Shape 351"/>
          <p:cNvSpPr txBox="1"/>
          <p:nvPr/>
        </p:nvSpPr>
        <p:spPr>
          <a:xfrm>
            <a:off x="3352800" y="2362200"/>
            <a:ext cx="1295400" cy="304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6600"/>
              </a:buClr>
              <a:buFont typeface="Arial"/>
              <a:buNone/>
            </a:pPr>
            <a:r>
              <a:rPr b="1" i="0" lang="en-US" sz="1400" u="none" cap="none" strike="noStrike">
                <a:solidFill>
                  <a:srgbClr val="FF6600"/>
                </a:solidFill>
                <a:latin typeface="Arial"/>
                <a:ea typeface="Arial"/>
                <a:cs typeface="Arial"/>
                <a:sym typeface="Arial"/>
              </a:rPr>
              <a:t>LANCE</a:t>
            </a:r>
            <a:endParaRPr/>
          </a:p>
        </p:txBody>
      </p:sp>
      <p:sp>
        <p:nvSpPr>
          <p:cNvPr id="352" name="Shape 352"/>
          <p:cNvSpPr txBox="1"/>
          <p:nvPr/>
        </p:nvSpPr>
        <p:spPr>
          <a:xfrm>
            <a:off x="2514600" y="1371600"/>
            <a:ext cx="2971800" cy="304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CC00"/>
              </a:buClr>
              <a:buFont typeface="Arial"/>
              <a:buNone/>
            </a:pPr>
            <a:r>
              <a:rPr b="1" i="0" lang="en-US" sz="1400" u="none" cap="none" strike="noStrike">
                <a:solidFill>
                  <a:srgbClr val="FFCC00"/>
                </a:solidFill>
                <a:latin typeface="Arial"/>
                <a:ea typeface="Arial"/>
                <a:cs typeface="Arial"/>
                <a:sym typeface="Arial"/>
              </a:rPr>
              <a:t>ZONA DE PESCA</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6" name="Shape 356"/>
        <p:cNvGrpSpPr/>
        <p:nvPr/>
      </p:nvGrpSpPr>
      <p:grpSpPr>
        <a:xfrm>
          <a:off x="0" y="0"/>
          <a:ext cx="0" cy="0"/>
          <a:chOff x="0" y="0"/>
          <a:chExt cx="0" cy="0"/>
        </a:xfrm>
      </p:grpSpPr>
      <p:sp>
        <p:nvSpPr>
          <p:cNvPr id="357" name="Shape 357"/>
          <p:cNvSpPr txBox="1"/>
          <p:nvPr/>
        </p:nvSpPr>
        <p:spPr>
          <a:xfrm>
            <a:off x="5413375" y="38100"/>
            <a:ext cx="3730625" cy="611187"/>
          </a:xfrm>
          <a:prstGeom prst="rect">
            <a:avLst/>
          </a:prstGeom>
          <a:noFill/>
          <a:ln>
            <a:noFill/>
          </a:ln>
        </p:spPr>
        <p:txBody>
          <a:bodyPr anchorCtr="1" anchor="ctr" bIns="45700" lIns="91425" spcFirstLastPara="1" rIns="91425" wrap="square" tIns="45700">
            <a:noAutofit/>
          </a:bodyPr>
          <a:lstStyle/>
          <a:p>
            <a:pPr indent="0" lvl="0" marL="0" marR="0" rtl="0" algn="r">
              <a:lnSpc>
                <a:spcPct val="100000"/>
              </a:lnSpc>
              <a:spcBef>
                <a:spcPts val="0"/>
              </a:spcBef>
              <a:spcAft>
                <a:spcPts val="0"/>
              </a:spcAft>
              <a:buClr>
                <a:srgbClr val="FFCC00"/>
              </a:buClr>
              <a:buFont typeface="Impact"/>
              <a:buNone/>
            </a:pPr>
            <a:r>
              <a:rPr b="0" i="0" lang="en-US" sz="3100" u="none" cap="none" strike="noStrike">
                <a:solidFill>
                  <a:srgbClr val="FFCC00"/>
                </a:solidFill>
                <a:latin typeface="Impact"/>
                <a:ea typeface="Impact"/>
                <a:cs typeface="Impact"/>
                <a:sym typeface="Impact"/>
              </a:rPr>
              <a:t>PESCA DE CERCO</a:t>
            </a:r>
            <a:endParaRPr/>
          </a:p>
        </p:txBody>
      </p:sp>
      <p:pic>
        <p:nvPicPr>
          <p:cNvPr descr="BARRACUDA.jpeg" id="358" name="Shape 358"/>
          <p:cNvPicPr preferRelativeResize="0"/>
          <p:nvPr/>
        </p:nvPicPr>
        <p:blipFill rotWithShape="1">
          <a:blip r:embed="rId3">
            <a:alphaModFix/>
          </a:blip>
          <a:srcRect b="0" l="0" r="4286" t="0"/>
          <a:stretch/>
        </p:blipFill>
        <p:spPr>
          <a:xfrm>
            <a:off x="192087" y="950912"/>
            <a:ext cx="8751887" cy="5602287"/>
          </a:xfrm>
          <a:prstGeom prst="rect">
            <a:avLst/>
          </a:prstGeom>
          <a:noFill/>
          <a:ln>
            <a:noFill/>
          </a:ln>
        </p:spPr>
      </p:pic>
      <p:graphicFrame>
        <p:nvGraphicFramePr>
          <p:cNvPr id="359" name="Shape 359"/>
          <p:cNvGraphicFramePr/>
          <p:nvPr/>
        </p:nvGraphicFramePr>
        <p:xfrm>
          <a:off x="250825" y="3429000"/>
          <a:ext cx="3000000" cy="3000000"/>
        </p:xfrm>
        <a:graphic>
          <a:graphicData uri="http://schemas.openxmlformats.org/drawingml/2006/table">
            <a:tbl>
              <a:tblPr>
                <a:noFill/>
                <a:tableStyleId>{540CDEB0-48D8-433F-9908-F2E7EBDC0978}</a:tableStyleId>
              </a:tblPr>
              <a:tblGrid>
                <a:gridCol w="860425"/>
                <a:gridCol w="781050"/>
                <a:gridCol w="866775"/>
                <a:gridCol w="666750"/>
                <a:gridCol w="400050"/>
                <a:gridCol w="323850"/>
                <a:gridCol w="771525"/>
              </a:tblGrid>
              <a:tr h="152400">
                <a:tc>
                  <a:txBody>
                    <a:bodyPr>
                      <a:noAutofit/>
                    </a:bodyPr>
                    <a:lstStyle/>
                    <a:p>
                      <a:pPr indent="0" lvl="0" marL="0" marR="0" rtl="0" algn="ctr">
                        <a:lnSpc>
                          <a:spcPct val="95000"/>
                        </a:lnSpc>
                        <a:spcBef>
                          <a:spcPts val="0"/>
                        </a:spcBef>
                        <a:spcAft>
                          <a:spcPts val="0"/>
                        </a:spcAft>
                        <a:buClr>
                          <a:srgbClr val="000000"/>
                        </a:buClr>
                        <a:buFont typeface="Arial Narrow"/>
                        <a:buNone/>
                      </a:pPr>
                      <a:r>
                        <a:rPr b="1" i="0" lang="en-US" sz="1000" u="none" cap="none" strike="noStrike">
                          <a:solidFill>
                            <a:srgbClr val="000000"/>
                          </a:solidFill>
                          <a:latin typeface="Arial Narrow"/>
                          <a:ea typeface="Arial Narrow"/>
                          <a:cs typeface="Arial Narrow"/>
                          <a:sym typeface="Arial Narrow"/>
                        </a:rPr>
                        <a:t>Móvil</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3CC33"/>
                    </a:solidFill>
                  </a:tcPr>
                </a:tc>
                <a:tc>
                  <a:txBody>
                    <a:bodyPr>
                      <a:noAutofit/>
                    </a:bodyPr>
                    <a:lstStyle/>
                    <a:p>
                      <a:pPr indent="0" lvl="0" marL="0" marR="0" rtl="0" algn="ctr">
                        <a:lnSpc>
                          <a:spcPct val="95000"/>
                        </a:lnSpc>
                        <a:spcBef>
                          <a:spcPts val="0"/>
                        </a:spcBef>
                        <a:spcAft>
                          <a:spcPts val="0"/>
                        </a:spcAft>
                        <a:buClr>
                          <a:srgbClr val="000000"/>
                        </a:buClr>
                        <a:buFont typeface="Arial Narrow"/>
                        <a:buNone/>
                      </a:pPr>
                      <a:r>
                        <a:rPr b="1" i="0" lang="en-US" sz="1000" u="none" cap="none" strike="noStrike">
                          <a:solidFill>
                            <a:srgbClr val="000000"/>
                          </a:solidFill>
                          <a:latin typeface="Arial Narrow"/>
                          <a:ea typeface="Arial Narrow"/>
                          <a:cs typeface="Arial Narrow"/>
                          <a:sym typeface="Arial Narrow"/>
                        </a:rPr>
                        <a:t>Fecha</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3CC33"/>
                    </a:solidFill>
                  </a:tcPr>
                </a:tc>
                <a:tc>
                  <a:txBody>
                    <a:bodyPr>
                      <a:noAutofit/>
                    </a:bodyPr>
                    <a:lstStyle/>
                    <a:p>
                      <a:pPr indent="0" lvl="0" marL="0" marR="0" rtl="0" algn="ctr">
                        <a:lnSpc>
                          <a:spcPct val="95000"/>
                        </a:lnSpc>
                        <a:spcBef>
                          <a:spcPts val="0"/>
                        </a:spcBef>
                        <a:spcAft>
                          <a:spcPts val="0"/>
                        </a:spcAft>
                        <a:buClr>
                          <a:srgbClr val="000000"/>
                        </a:buClr>
                        <a:buFont typeface="Arial Narrow"/>
                        <a:buNone/>
                      </a:pPr>
                      <a:r>
                        <a:rPr b="1" i="0" lang="en-US" sz="1000" u="none" cap="none" strike="noStrike">
                          <a:solidFill>
                            <a:srgbClr val="000000"/>
                          </a:solidFill>
                          <a:latin typeface="Arial Narrow"/>
                          <a:ea typeface="Arial Narrow"/>
                          <a:cs typeface="Arial Narrow"/>
                          <a:sym typeface="Arial Narrow"/>
                        </a:rPr>
                        <a:t>Latitud</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3CC33"/>
                    </a:solidFill>
                  </a:tcPr>
                </a:tc>
                <a:tc>
                  <a:txBody>
                    <a:bodyPr>
                      <a:noAutofit/>
                    </a:bodyPr>
                    <a:lstStyle/>
                    <a:p>
                      <a:pPr indent="0" lvl="0" marL="0" marR="0" rtl="0" algn="ctr">
                        <a:lnSpc>
                          <a:spcPct val="95000"/>
                        </a:lnSpc>
                        <a:spcBef>
                          <a:spcPts val="0"/>
                        </a:spcBef>
                        <a:spcAft>
                          <a:spcPts val="0"/>
                        </a:spcAft>
                        <a:buClr>
                          <a:srgbClr val="000000"/>
                        </a:buClr>
                        <a:buFont typeface="Arial Narrow"/>
                        <a:buNone/>
                      </a:pPr>
                      <a:r>
                        <a:rPr b="1" i="0" lang="en-US" sz="1000" u="none" cap="none" strike="noStrike">
                          <a:solidFill>
                            <a:srgbClr val="000000"/>
                          </a:solidFill>
                          <a:latin typeface="Arial Narrow"/>
                          <a:ea typeface="Arial Narrow"/>
                          <a:cs typeface="Arial Narrow"/>
                          <a:sym typeface="Arial Narrow"/>
                        </a:rPr>
                        <a:t>Longitud</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3CC33"/>
                    </a:solidFill>
                  </a:tcPr>
                </a:tc>
                <a:tc>
                  <a:txBody>
                    <a:bodyPr>
                      <a:noAutofit/>
                    </a:bodyPr>
                    <a:lstStyle/>
                    <a:p>
                      <a:pPr indent="0" lvl="0" marL="0" marR="0" rtl="0" algn="ctr">
                        <a:lnSpc>
                          <a:spcPct val="95000"/>
                        </a:lnSpc>
                        <a:spcBef>
                          <a:spcPts val="0"/>
                        </a:spcBef>
                        <a:spcAft>
                          <a:spcPts val="0"/>
                        </a:spcAft>
                        <a:buClr>
                          <a:srgbClr val="000000"/>
                        </a:buClr>
                        <a:buFont typeface="Arial Narrow"/>
                        <a:buNone/>
                      </a:pPr>
                      <a:r>
                        <a:rPr b="1" i="0" lang="en-US" sz="1000" u="none" cap="none" strike="noStrike">
                          <a:solidFill>
                            <a:srgbClr val="000000"/>
                          </a:solidFill>
                          <a:latin typeface="Arial Narrow"/>
                          <a:ea typeface="Arial Narrow"/>
                          <a:cs typeface="Arial Narrow"/>
                          <a:sym typeface="Arial Narrow"/>
                        </a:rPr>
                        <a:t>Rbo.</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3CC33"/>
                    </a:solidFill>
                  </a:tcPr>
                </a:tc>
                <a:tc>
                  <a:txBody>
                    <a:bodyPr>
                      <a:noAutofit/>
                    </a:bodyPr>
                    <a:lstStyle/>
                    <a:p>
                      <a:pPr indent="0" lvl="0" marL="0" marR="0" rtl="0" algn="ctr">
                        <a:lnSpc>
                          <a:spcPct val="95000"/>
                        </a:lnSpc>
                        <a:spcBef>
                          <a:spcPts val="0"/>
                        </a:spcBef>
                        <a:spcAft>
                          <a:spcPts val="0"/>
                        </a:spcAft>
                        <a:buClr>
                          <a:srgbClr val="000000"/>
                        </a:buClr>
                        <a:buFont typeface="Arial Narrow"/>
                        <a:buNone/>
                      </a:pPr>
                      <a:r>
                        <a:rPr b="1" i="0" lang="en-US" sz="1000" u="none" cap="none" strike="noStrike">
                          <a:solidFill>
                            <a:srgbClr val="000000"/>
                          </a:solidFill>
                          <a:latin typeface="Arial Narrow"/>
                          <a:ea typeface="Arial Narrow"/>
                          <a:cs typeface="Arial Narrow"/>
                          <a:sym typeface="Arial Narrow"/>
                        </a:rPr>
                        <a:t>Veloc.</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3CC33"/>
                    </a:solidFill>
                  </a:tcPr>
                </a:tc>
                <a:tc>
                  <a:txBody>
                    <a:bodyPr>
                      <a:noAutofit/>
                    </a:bodyPr>
                    <a:lstStyle/>
                    <a:p>
                      <a:pPr indent="0" lvl="0" marL="0" marR="0" rtl="0" algn="ctr">
                        <a:lnSpc>
                          <a:spcPct val="95000"/>
                        </a:lnSpc>
                        <a:spcBef>
                          <a:spcPts val="0"/>
                        </a:spcBef>
                        <a:spcAft>
                          <a:spcPts val="0"/>
                        </a:spcAft>
                        <a:buClr>
                          <a:srgbClr val="000000"/>
                        </a:buClr>
                        <a:buFont typeface="Arial Narrow"/>
                        <a:buNone/>
                      </a:pPr>
                      <a:r>
                        <a:rPr b="1" i="0" lang="en-US" sz="1000" u="none" cap="none" strike="noStrike">
                          <a:solidFill>
                            <a:srgbClr val="000000"/>
                          </a:solidFill>
                          <a:latin typeface="Arial Narrow"/>
                          <a:ea typeface="Arial Narrow"/>
                          <a:cs typeface="Arial Narrow"/>
                          <a:sym typeface="Arial Narrow"/>
                        </a:rPr>
                        <a:t>Actividad</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3CC33"/>
                    </a:solidFill>
                  </a:tcPr>
                </a:tc>
              </a:tr>
              <a:tr h="296850">
                <a:tc>
                  <a:txBody>
                    <a:bodyPr>
                      <a:noAutofit/>
                    </a:bodyPr>
                    <a:lstStyle/>
                    <a:p>
                      <a:pPr indent="0" lvl="0" marL="0" marR="0" rtl="0" algn="l">
                        <a:lnSpc>
                          <a:spcPct val="95000"/>
                        </a:lnSpc>
                        <a:spcBef>
                          <a:spcPts val="0"/>
                        </a:spcBef>
                        <a:spcAft>
                          <a:spcPts val="0"/>
                        </a:spcAft>
                        <a:buClr>
                          <a:srgbClr val="000000"/>
                        </a:buClr>
                        <a:buFont typeface="Arial Narrow"/>
                        <a:buNone/>
                      </a:pPr>
                      <a:r>
                        <a:rPr b="0" i="0" lang="en-US" sz="1000" u="none" cap="none" strike="noStrike">
                          <a:solidFill>
                            <a:srgbClr val="000000"/>
                          </a:solidFill>
                          <a:latin typeface="Arial Narrow"/>
                          <a:ea typeface="Arial Narrow"/>
                          <a:cs typeface="Arial Narrow"/>
                          <a:sym typeface="Arial Narrow"/>
                        </a:rPr>
                        <a:t>NAVE PESQUERA</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ctr">
                        <a:lnSpc>
                          <a:spcPct val="95000"/>
                        </a:lnSpc>
                        <a:spcBef>
                          <a:spcPts val="0"/>
                        </a:spcBef>
                        <a:spcAft>
                          <a:spcPts val="0"/>
                        </a:spcAft>
                        <a:buClr>
                          <a:srgbClr val="000000"/>
                        </a:buClr>
                        <a:buFont typeface="Arial Narrow"/>
                        <a:buNone/>
                      </a:pPr>
                      <a:r>
                        <a:rPr b="0" i="0" lang="en-US" sz="1000" u="none" cap="none" strike="noStrike">
                          <a:solidFill>
                            <a:srgbClr val="000000"/>
                          </a:solidFill>
                          <a:latin typeface="Arial Narrow"/>
                          <a:ea typeface="Arial Narrow"/>
                          <a:cs typeface="Arial Narrow"/>
                          <a:sym typeface="Arial Narrow"/>
                        </a:rPr>
                        <a:t>11-12-2013 2:33</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l">
                        <a:lnSpc>
                          <a:spcPct val="95000"/>
                        </a:lnSpc>
                        <a:spcBef>
                          <a:spcPts val="0"/>
                        </a:spcBef>
                        <a:spcAft>
                          <a:spcPts val="0"/>
                        </a:spcAft>
                        <a:buClr>
                          <a:srgbClr val="000000"/>
                        </a:buClr>
                        <a:buFont typeface="Arial Narrow"/>
                        <a:buNone/>
                      </a:pPr>
                      <a:r>
                        <a:rPr b="0" i="0" lang="en-US" sz="1000" u="none" cap="none" strike="noStrike">
                          <a:solidFill>
                            <a:srgbClr val="000000"/>
                          </a:solidFill>
                          <a:latin typeface="Arial Narrow"/>
                          <a:ea typeface="Arial Narrow"/>
                          <a:cs typeface="Arial Narrow"/>
                          <a:sym typeface="Arial Narrow"/>
                        </a:rPr>
                        <a:t>23°39'04,8 S</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l">
                        <a:lnSpc>
                          <a:spcPct val="95000"/>
                        </a:lnSpc>
                        <a:spcBef>
                          <a:spcPts val="0"/>
                        </a:spcBef>
                        <a:spcAft>
                          <a:spcPts val="0"/>
                        </a:spcAft>
                        <a:buClr>
                          <a:srgbClr val="000000"/>
                        </a:buClr>
                        <a:buFont typeface="Arial Narrow"/>
                        <a:buNone/>
                      </a:pPr>
                      <a:r>
                        <a:rPr b="0" i="0" lang="en-US" sz="1000" u="none" cap="none" strike="noStrike">
                          <a:solidFill>
                            <a:srgbClr val="000000"/>
                          </a:solidFill>
                          <a:latin typeface="Arial Narrow"/>
                          <a:ea typeface="Arial Narrow"/>
                          <a:cs typeface="Arial Narrow"/>
                          <a:sym typeface="Arial Narrow"/>
                        </a:rPr>
                        <a:t>70°32'45,6 O</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r">
                        <a:lnSpc>
                          <a:spcPct val="95000"/>
                        </a:lnSpc>
                        <a:spcBef>
                          <a:spcPts val="0"/>
                        </a:spcBef>
                        <a:spcAft>
                          <a:spcPts val="0"/>
                        </a:spcAft>
                        <a:buClr>
                          <a:srgbClr val="000000"/>
                        </a:buClr>
                        <a:buFont typeface="Arial Narrow"/>
                        <a:buNone/>
                      </a:pPr>
                      <a:r>
                        <a:rPr b="0" i="0" lang="en-US" sz="1000" u="none" cap="none" strike="noStrike">
                          <a:solidFill>
                            <a:srgbClr val="000000"/>
                          </a:solidFill>
                          <a:latin typeface="Arial Narrow"/>
                          <a:ea typeface="Arial Narrow"/>
                          <a:cs typeface="Arial Narrow"/>
                          <a:sym typeface="Arial Narrow"/>
                        </a:rPr>
                        <a:t>126</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r">
                        <a:lnSpc>
                          <a:spcPct val="95000"/>
                        </a:lnSpc>
                        <a:spcBef>
                          <a:spcPts val="0"/>
                        </a:spcBef>
                        <a:spcAft>
                          <a:spcPts val="0"/>
                        </a:spcAft>
                        <a:buClr>
                          <a:srgbClr val="000000"/>
                        </a:buClr>
                        <a:buFont typeface="Arial Narrow"/>
                        <a:buNone/>
                      </a:pPr>
                      <a:r>
                        <a:rPr b="0" i="0" lang="en-US" sz="1000" u="none" cap="none" strike="noStrike">
                          <a:solidFill>
                            <a:srgbClr val="000000"/>
                          </a:solidFill>
                          <a:latin typeface="Arial Narrow"/>
                          <a:ea typeface="Arial Narrow"/>
                          <a:cs typeface="Arial Narrow"/>
                          <a:sym typeface="Arial Narrow"/>
                        </a:rPr>
                        <a:t>7,6</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ctr">
                        <a:lnSpc>
                          <a:spcPct val="95000"/>
                        </a:lnSpc>
                        <a:spcBef>
                          <a:spcPts val="0"/>
                        </a:spcBef>
                        <a:spcAft>
                          <a:spcPts val="0"/>
                        </a:spcAft>
                        <a:buClr>
                          <a:srgbClr val="000000"/>
                        </a:buClr>
                        <a:buFont typeface="Arial Narrow"/>
                        <a:buNone/>
                      </a:pPr>
                      <a:r>
                        <a:rPr b="1" i="0" lang="en-US" sz="1000" u="none" cap="none" strike="noStrike">
                          <a:solidFill>
                            <a:srgbClr val="000000"/>
                          </a:solidFill>
                          <a:latin typeface="Arial Narrow"/>
                          <a:ea typeface="Arial Narrow"/>
                          <a:cs typeface="Arial Narrow"/>
                          <a:sym typeface="Arial Narrow"/>
                        </a:rPr>
                        <a:t>NAVEGACIÓN</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96850">
                <a:tc>
                  <a:txBody>
                    <a:bodyPr>
                      <a:noAutofit/>
                    </a:bodyPr>
                    <a:lstStyle/>
                    <a:p>
                      <a:pPr indent="0" lvl="0" marL="0" marR="0" rtl="0" algn="l">
                        <a:lnSpc>
                          <a:spcPct val="95000"/>
                        </a:lnSpc>
                        <a:spcBef>
                          <a:spcPts val="0"/>
                        </a:spcBef>
                        <a:spcAft>
                          <a:spcPts val="0"/>
                        </a:spcAft>
                        <a:buClr>
                          <a:schemeClr val="accent2"/>
                        </a:buClr>
                        <a:buFont typeface="Arial Narrow"/>
                        <a:buNone/>
                      </a:pPr>
                      <a:r>
                        <a:rPr b="0" i="0" lang="en-US" sz="1000" u="none" cap="none" strike="noStrike">
                          <a:solidFill>
                            <a:schemeClr val="accent2"/>
                          </a:solidFill>
                          <a:latin typeface="Arial Narrow"/>
                          <a:ea typeface="Arial Narrow"/>
                          <a:cs typeface="Arial Narrow"/>
                          <a:sym typeface="Arial Narrow"/>
                        </a:rPr>
                        <a:t>NAVE PESQUERA</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ctr">
                        <a:lnSpc>
                          <a:spcPct val="95000"/>
                        </a:lnSpc>
                        <a:spcBef>
                          <a:spcPts val="0"/>
                        </a:spcBef>
                        <a:spcAft>
                          <a:spcPts val="0"/>
                        </a:spcAft>
                        <a:buClr>
                          <a:schemeClr val="accent2"/>
                        </a:buClr>
                        <a:buFont typeface="Arial Narrow"/>
                        <a:buNone/>
                      </a:pPr>
                      <a:r>
                        <a:rPr b="0" i="0" lang="en-US" sz="1000" u="none" cap="none" strike="noStrike">
                          <a:solidFill>
                            <a:schemeClr val="accent2"/>
                          </a:solidFill>
                          <a:latin typeface="Arial Narrow"/>
                          <a:ea typeface="Arial Narrow"/>
                          <a:cs typeface="Arial Narrow"/>
                          <a:sym typeface="Arial Narrow"/>
                        </a:rPr>
                        <a:t>11-12-2013 2:41</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l">
                        <a:lnSpc>
                          <a:spcPct val="95000"/>
                        </a:lnSpc>
                        <a:spcBef>
                          <a:spcPts val="0"/>
                        </a:spcBef>
                        <a:spcAft>
                          <a:spcPts val="0"/>
                        </a:spcAft>
                        <a:buClr>
                          <a:schemeClr val="accent2"/>
                        </a:buClr>
                        <a:buFont typeface="Arial Narrow"/>
                        <a:buNone/>
                      </a:pPr>
                      <a:r>
                        <a:rPr b="0" i="0" lang="en-US" sz="1000" u="none" cap="none" strike="noStrike">
                          <a:solidFill>
                            <a:schemeClr val="accent2"/>
                          </a:solidFill>
                          <a:latin typeface="Arial Narrow"/>
                          <a:ea typeface="Arial Narrow"/>
                          <a:cs typeface="Arial Narrow"/>
                          <a:sym typeface="Arial Narrow"/>
                        </a:rPr>
                        <a:t>23°39'09,6 S</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l">
                        <a:lnSpc>
                          <a:spcPct val="95000"/>
                        </a:lnSpc>
                        <a:spcBef>
                          <a:spcPts val="0"/>
                        </a:spcBef>
                        <a:spcAft>
                          <a:spcPts val="0"/>
                        </a:spcAft>
                        <a:buClr>
                          <a:schemeClr val="accent2"/>
                        </a:buClr>
                        <a:buFont typeface="Arial Narrow"/>
                        <a:buNone/>
                      </a:pPr>
                      <a:r>
                        <a:rPr b="0" i="0" lang="en-US" sz="1000" u="none" cap="none" strike="noStrike">
                          <a:solidFill>
                            <a:schemeClr val="accent2"/>
                          </a:solidFill>
                          <a:latin typeface="Arial Narrow"/>
                          <a:ea typeface="Arial Narrow"/>
                          <a:cs typeface="Arial Narrow"/>
                          <a:sym typeface="Arial Narrow"/>
                        </a:rPr>
                        <a:t>70°31'59 O</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r">
                        <a:lnSpc>
                          <a:spcPct val="95000"/>
                        </a:lnSpc>
                        <a:spcBef>
                          <a:spcPts val="0"/>
                        </a:spcBef>
                        <a:spcAft>
                          <a:spcPts val="0"/>
                        </a:spcAft>
                        <a:buClr>
                          <a:schemeClr val="accent2"/>
                        </a:buClr>
                        <a:buFont typeface="Arial Narrow"/>
                        <a:buNone/>
                      </a:pPr>
                      <a:r>
                        <a:rPr b="0" i="0" lang="en-US" sz="1000" u="none" cap="none" strike="noStrike">
                          <a:solidFill>
                            <a:schemeClr val="accent2"/>
                          </a:solidFill>
                          <a:latin typeface="Arial Narrow"/>
                          <a:ea typeface="Arial Narrow"/>
                          <a:cs typeface="Arial Narrow"/>
                          <a:sym typeface="Arial Narrow"/>
                        </a:rPr>
                        <a:t>69</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r">
                        <a:lnSpc>
                          <a:spcPct val="95000"/>
                        </a:lnSpc>
                        <a:spcBef>
                          <a:spcPts val="0"/>
                        </a:spcBef>
                        <a:spcAft>
                          <a:spcPts val="0"/>
                        </a:spcAft>
                        <a:buClr>
                          <a:schemeClr val="accent2"/>
                        </a:buClr>
                        <a:buFont typeface="Arial Narrow"/>
                        <a:buNone/>
                      </a:pPr>
                      <a:r>
                        <a:rPr b="0" i="0" lang="en-US" sz="1000" u="none" cap="none" strike="noStrike">
                          <a:solidFill>
                            <a:schemeClr val="accent2"/>
                          </a:solidFill>
                          <a:latin typeface="Arial Narrow"/>
                          <a:ea typeface="Arial Narrow"/>
                          <a:cs typeface="Arial Narrow"/>
                          <a:sym typeface="Arial Narrow"/>
                        </a:rPr>
                        <a:t>9,6</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rowSpan="2">
                  <a:txBody>
                    <a:bodyPr>
                      <a:noAutofit/>
                    </a:bodyPr>
                    <a:lstStyle/>
                    <a:p>
                      <a:pPr indent="0" lvl="0" marL="0" marR="0" rtl="0" algn="ctr">
                        <a:lnSpc>
                          <a:spcPct val="95000"/>
                        </a:lnSpc>
                        <a:spcBef>
                          <a:spcPts val="0"/>
                        </a:spcBef>
                        <a:spcAft>
                          <a:spcPts val="0"/>
                        </a:spcAft>
                        <a:buClr>
                          <a:schemeClr val="accent2"/>
                        </a:buClr>
                        <a:buFont typeface="Arial Narrow"/>
                        <a:buNone/>
                      </a:pPr>
                      <a:r>
                        <a:rPr b="1" i="0" lang="en-US" sz="1000" u="none" cap="none" strike="noStrike">
                          <a:solidFill>
                            <a:schemeClr val="accent2"/>
                          </a:solidFill>
                          <a:latin typeface="Arial Narrow"/>
                          <a:ea typeface="Arial Narrow"/>
                          <a:cs typeface="Arial Narrow"/>
                          <a:sym typeface="Arial Narrow"/>
                        </a:rPr>
                        <a:t>LANCE DE PESCA</a:t>
                      </a:r>
                      <a:endParaRPr/>
                    </a:p>
                  </a:txBody>
                  <a:tcPr marT="7625" marB="0" marR="7625" marL="76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98450">
                <a:tc>
                  <a:txBody>
                    <a:bodyPr>
                      <a:noAutofit/>
                    </a:bodyPr>
                    <a:lstStyle/>
                    <a:p>
                      <a:pPr indent="0" lvl="0" marL="0" marR="0" rtl="0" algn="l">
                        <a:lnSpc>
                          <a:spcPct val="95000"/>
                        </a:lnSpc>
                        <a:spcBef>
                          <a:spcPts val="0"/>
                        </a:spcBef>
                        <a:spcAft>
                          <a:spcPts val="0"/>
                        </a:spcAft>
                        <a:buClr>
                          <a:schemeClr val="accent2"/>
                        </a:buClr>
                        <a:buFont typeface="Arial Narrow"/>
                        <a:buNone/>
                      </a:pPr>
                      <a:r>
                        <a:rPr b="0" i="0" lang="en-US" sz="1000" u="none" cap="none" strike="noStrike">
                          <a:solidFill>
                            <a:schemeClr val="accent2"/>
                          </a:solidFill>
                          <a:latin typeface="Arial Narrow"/>
                          <a:ea typeface="Arial Narrow"/>
                          <a:cs typeface="Arial Narrow"/>
                          <a:sym typeface="Arial Narrow"/>
                        </a:rPr>
                        <a:t>NAVE PESQUERA</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ctr">
                        <a:lnSpc>
                          <a:spcPct val="95000"/>
                        </a:lnSpc>
                        <a:spcBef>
                          <a:spcPts val="0"/>
                        </a:spcBef>
                        <a:spcAft>
                          <a:spcPts val="0"/>
                        </a:spcAft>
                        <a:buClr>
                          <a:schemeClr val="accent2"/>
                        </a:buClr>
                        <a:buFont typeface="Arial Narrow"/>
                        <a:buNone/>
                      </a:pPr>
                      <a:r>
                        <a:rPr b="0" i="0" lang="en-US" sz="1000" u="none" cap="none" strike="noStrike">
                          <a:solidFill>
                            <a:schemeClr val="accent2"/>
                          </a:solidFill>
                          <a:latin typeface="Arial Narrow"/>
                          <a:ea typeface="Arial Narrow"/>
                          <a:cs typeface="Arial Narrow"/>
                          <a:sym typeface="Arial Narrow"/>
                        </a:rPr>
                        <a:t>11-12-2013 2:49</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l">
                        <a:lnSpc>
                          <a:spcPct val="95000"/>
                        </a:lnSpc>
                        <a:spcBef>
                          <a:spcPts val="0"/>
                        </a:spcBef>
                        <a:spcAft>
                          <a:spcPts val="0"/>
                        </a:spcAft>
                        <a:buClr>
                          <a:schemeClr val="accent2"/>
                        </a:buClr>
                        <a:buFont typeface="Arial Narrow"/>
                        <a:buNone/>
                      </a:pPr>
                      <a:r>
                        <a:rPr b="0" i="0" lang="en-US" sz="1000" u="none" cap="none" strike="noStrike">
                          <a:solidFill>
                            <a:schemeClr val="accent2"/>
                          </a:solidFill>
                          <a:latin typeface="Arial Narrow"/>
                          <a:ea typeface="Arial Narrow"/>
                          <a:cs typeface="Arial Narrow"/>
                          <a:sym typeface="Arial Narrow"/>
                        </a:rPr>
                        <a:t>23°38'50,4 S</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l">
                        <a:lnSpc>
                          <a:spcPct val="95000"/>
                        </a:lnSpc>
                        <a:spcBef>
                          <a:spcPts val="0"/>
                        </a:spcBef>
                        <a:spcAft>
                          <a:spcPts val="0"/>
                        </a:spcAft>
                        <a:buClr>
                          <a:schemeClr val="accent2"/>
                        </a:buClr>
                        <a:buFont typeface="Arial Narrow"/>
                        <a:buNone/>
                      </a:pPr>
                      <a:r>
                        <a:rPr b="0" i="0" lang="en-US" sz="1000" u="none" cap="none" strike="noStrike">
                          <a:solidFill>
                            <a:schemeClr val="accent2"/>
                          </a:solidFill>
                          <a:latin typeface="Arial Narrow"/>
                          <a:ea typeface="Arial Narrow"/>
                          <a:cs typeface="Arial Narrow"/>
                          <a:sym typeface="Arial Narrow"/>
                        </a:rPr>
                        <a:t>70°31'48 O</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r">
                        <a:lnSpc>
                          <a:spcPct val="95000"/>
                        </a:lnSpc>
                        <a:spcBef>
                          <a:spcPts val="0"/>
                        </a:spcBef>
                        <a:spcAft>
                          <a:spcPts val="0"/>
                        </a:spcAft>
                        <a:buClr>
                          <a:schemeClr val="accent2"/>
                        </a:buClr>
                        <a:buFont typeface="Arial Narrow"/>
                        <a:buNone/>
                      </a:pPr>
                      <a:r>
                        <a:rPr b="0" i="0" lang="en-US" sz="1000" u="none" cap="none" strike="noStrike">
                          <a:solidFill>
                            <a:schemeClr val="accent2"/>
                          </a:solidFill>
                          <a:latin typeface="Arial Narrow"/>
                          <a:ea typeface="Arial Narrow"/>
                          <a:cs typeface="Arial Narrow"/>
                          <a:sym typeface="Arial Narrow"/>
                        </a:rPr>
                        <a:t>222</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r">
                        <a:lnSpc>
                          <a:spcPct val="95000"/>
                        </a:lnSpc>
                        <a:spcBef>
                          <a:spcPts val="0"/>
                        </a:spcBef>
                        <a:spcAft>
                          <a:spcPts val="0"/>
                        </a:spcAft>
                        <a:buClr>
                          <a:schemeClr val="accent2"/>
                        </a:buClr>
                        <a:buFont typeface="Arial Narrow"/>
                        <a:buNone/>
                      </a:pPr>
                      <a:r>
                        <a:rPr b="0" i="0" lang="en-US" sz="1000" u="none" cap="none" strike="noStrike">
                          <a:solidFill>
                            <a:schemeClr val="accent2"/>
                          </a:solidFill>
                          <a:latin typeface="Arial Narrow"/>
                          <a:ea typeface="Arial Narrow"/>
                          <a:cs typeface="Arial Narrow"/>
                          <a:sym typeface="Arial Narrow"/>
                        </a:rPr>
                        <a:t>1,6</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vMerge="1"/>
              </a:tr>
              <a:tr h="296850">
                <a:tc>
                  <a:txBody>
                    <a:bodyPr>
                      <a:noAutofit/>
                    </a:bodyPr>
                    <a:lstStyle/>
                    <a:p>
                      <a:pPr indent="0" lvl="0" marL="0" marR="0" rtl="0" algn="l">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NAVE PESQUERA</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ctr">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11-12-2013 2:57</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l">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23°38'55,2 S</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l">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70°31'45,6 O</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r">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230</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r">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1</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rowSpan="13">
                  <a:txBody>
                    <a:bodyPr>
                      <a:noAutofit/>
                    </a:bodyPr>
                    <a:lstStyle/>
                    <a:p>
                      <a:pPr indent="0" lvl="0" marL="0" marR="0" rtl="0" algn="ctr">
                        <a:lnSpc>
                          <a:spcPct val="95000"/>
                        </a:lnSpc>
                        <a:spcBef>
                          <a:spcPts val="0"/>
                        </a:spcBef>
                        <a:spcAft>
                          <a:spcPts val="0"/>
                        </a:spcAft>
                        <a:buClr>
                          <a:srgbClr val="FF0000"/>
                        </a:buClr>
                        <a:buFont typeface="Arial Narrow"/>
                        <a:buNone/>
                      </a:pPr>
                      <a:r>
                        <a:rPr b="1" i="0" lang="en-US" sz="1000" u="none" cap="none" strike="noStrike">
                          <a:solidFill>
                            <a:srgbClr val="FF0000"/>
                          </a:solidFill>
                          <a:latin typeface="Arial Narrow"/>
                          <a:ea typeface="Arial Narrow"/>
                          <a:cs typeface="Arial Narrow"/>
                          <a:sym typeface="Arial Narrow"/>
                        </a:rPr>
                        <a:t>SUCCIÓN DE PESCA</a:t>
                      </a:r>
                      <a:endParaRPr/>
                    </a:p>
                  </a:txBody>
                  <a:tcPr marT="7625" marB="0" marR="7625" marL="76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96850">
                <a:tc>
                  <a:txBody>
                    <a:bodyPr>
                      <a:noAutofit/>
                    </a:bodyPr>
                    <a:lstStyle/>
                    <a:p>
                      <a:pPr indent="0" lvl="0" marL="0" marR="0" rtl="0" algn="l">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NAVE PESQUERA</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ctr">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11-12-2013 3:05</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l">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23°38'55,2 S</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l">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70°31'45,6 O</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r">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225</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r">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0</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vMerge="1"/>
              </a:tr>
              <a:tr h="296850">
                <a:tc>
                  <a:txBody>
                    <a:bodyPr>
                      <a:noAutofit/>
                    </a:bodyPr>
                    <a:lstStyle/>
                    <a:p>
                      <a:pPr indent="0" lvl="0" marL="0" marR="0" rtl="0" algn="l">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NAVE PESQUERA</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ctr">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11-12-2013 3:13</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l">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23°38'55,2 S</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l">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70°31'45,6 O</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r">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223</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r">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0</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vMerge="1"/>
              </a:tr>
              <a:tr h="296850">
                <a:tc>
                  <a:txBody>
                    <a:bodyPr>
                      <a:noAutofit/>
                    </a:bodyPr>
                    <a:lstStyle/>
                    <a:p>
                      <a:pPr indent="0" lvl="0" marL="0" marR="0" rtl="0" algn="l">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NAVE PESQUERA</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ctr">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11-12-2013 3:21</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l">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23°38'52,8 S</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l">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70°31'43,2 O</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r">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224</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r">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0</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vMerge="1"/>
              </a:tr>
              <a:tr h="298450">
                <a:tc>
                  <a:txBody>
                    <a:bodyPr>
                      <a:noAutofit/>
                    </a:bodyPr>
                    <a:lstStyle/>
                    <a:p>
                      <a:pPr indent="0" lvl="0" marL="0" marR="0" rtl="0" algn="l">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NAVE PESQUERA</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ctr">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11-12-2013 3:29</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l">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23°38'55,2 S</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l">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70°31'43,2 O</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r">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215</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r">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0</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vMerge="1"/>
              </a:tr>
              <a:tr h="296850">
                <a:tc>
                  <a:txBody>
                    <a:bodyPr>
                      <a:noAutofit/>
                    </a:bodyPr>
                    <a:lstStyle/>
                    <a:p>
                      <a:pPr indent="0" lvl="0" marL="0" marR="0" rtl="0" algn="l">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NAVE PESQUERA</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ctr">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11-12-2013 3:37</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l">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23°38'55,2 S</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l">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70°31'43,2 O</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r">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220</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r">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0</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vMerge="1"/>
              </a:tr>
              <a:tr h="296850">
                <a:tc>
                  <a:txBody>
                    <a:bodyPr>
                      <a:noAutofit/>
                    </a:bodyPr>
                    <a:lstStyle/>
                    <a:p>
                      <a:pPr indent="0" lvl="0" marL="0" marR="0" rtl="0" algn="l">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NAVE PESQUERA</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ctr">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11-12-2013 3:45</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l">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23°38'52,8 S</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l">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70°31'45,6 O</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r">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218</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r">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0</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vMerge="1"/>
              </a:tr>
              <a:tr h="296850">
                <a:tc>
                  <a:txBody>
                    <a:bodyPr>
                      <a:noAutofit/>
                    </a:bodyPr>
                    <a:lstStyle/>
                    <a:p>
                      <a:pPr indent="0" lvl="0" marL="0" marR="0" rtl="0" algn="l">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NAVE PESQUERA</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ctr">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11-12-2013 3:53</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l">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23°38'52,8 S</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l">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70°31'45,6 O</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r">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222</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r">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0</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vMerge="1"/>
              </a:tr>
              <a:tr h="296850">
                <a:tc>
                  <a:txBody>
                    <a:bodyPr>
                      <a:noAutofit/>
                    </a:bodyPr>
                    <a:lstStyle/>
                    <a:p>
                      <a:pPr indent="0" lvl="0" marL="0" marR="0" rtl="0" algn="l">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NAVE PESQUERA</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ctr">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11-12-2013 4:01</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l">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23°38'52,8 S</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l">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70°31'45,6 O</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r">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220</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r">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0</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vMerge="1"/>
              </a:tr>
              <a:tr h="298450">
                <a:tc>
                  <a:txBody>
                    <a:bodyPr>
                      <a:noAutofit/>
                    </a:bodyPr>
                    <a:lstStyle/>
                    <a:p>
                      <a:pPr indent="0" lvl="0" marL="0" marR="0" rtl="0" algn="l">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NAVE PESQUERA</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ctr">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11-12-2013 4:09</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l">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23°38'52,8 S</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l">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70°31'48 O</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r">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224</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r">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0</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vMerge="1"/>
              </a:tr>
              <a:tr h="296850">
                <a:tc>
                  <a:txBody>
                    <a:bodyPr>
                      <a:noAutofit/>
                    </a:bodyPr>
                    <a:lstStyle/>
                    <a:p>
                      <a:pPr indent="0" lvl="0" marL="0" marR="0" rtl="0" algn="l">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NAVE PESQUERA</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ctr">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11-12-2013 4:17</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l">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23°38'50,4 S</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l">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70°31'45,6 O</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r">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227</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r">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0</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vMerge="1"/>
              </a:tr>
              <a:tr h="296850">
                <a:tc>
                  <a:txBody>
                    <a:bodyPr>
                      <a:noAutofit/>
                    </a:bodyPr>
                    <a:lstStyle/>
                    <a:p>
                      <a:pPr indent="0" lvl="0" marL="0" marR="0" rtl="0" algn="l">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NAVE PESQUERA</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ctr">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11-12-2013 4:25</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l">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23°38'48 S</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l">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70°31'45,6 O</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r">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230</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r">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1,6</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vMerge="1"/>
              </a:tr>
              <a:tr h="296850">
                <a:tc>
                  <a:txBody>
                    <a:bodyPr>
                      <a:noAutofit/>
                    </a:bodyPr>
                    <a:lstStyle/>
                    <a:p>
                      <a:pPr indent="0" lvl="0" marL="0" marR="0" rtl="0" algn="l">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NAVE PESQUERA</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ctr">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11-12-2013 4:33</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l">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23°38'48 S</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l">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70°31'50,4 O</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r">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245</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r">
                        <a:lnSpc>
                          <a:spcPct val="95000"/>
                        </a:lnSpc>
                        <a:spcBef>
                          <a:spcPts val="0"/>
                        </a:spcBef>
                        <a:spcAft>
                          <a:spcPts val="0"/>
                        </a:spcAft>
                        <a:buClr>
                          <a:srgbClr val="FF0000"/>
                        </a:buClr>
                        <a:buFont typeface="Arial Narrow"/>
                        <a:buNone/>
                      </a:pPr>
                      <a:r>
                        <a:rPr b="0" i="0" lang="en-US" sz="1000" u="none" cap="none" strike="noStrike">
                          <a:solidFill>
                            <a:srgbClr val="FF0000"/>
                          </a:solidFill>
                          <a:latin typeface="Arial Narrow"/>
                          <a:ea typeface="Arial Narrow"/>
                          <a:cs typeface="Arial Narrow"/>
                          <a:sym typeface="Arial Narrow"/>
                        </a:rPr>
                        <a:t>0,8</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vMerge="1"/>
              </a:tr>
              <a:tr h="296850">
                <a:tc>
                  <a:txBody>
                    <a:bodyPr>
                      <a:noAutofit/>
                    </a:bodyPr>
                    <a:lstStyle/>
                    <a:p>
                      <a:pPr indent="0" lvl="0" marL="0" marR="0" rtl="0" algn="l">
                        <a:lnSpc>
                          <a:spcPct val="95000"/>
                        </a:lnSpc>
                        <a:spcBef>
                          <a:spcPts val="0"/>
                        </a:spcBef>
                        <a:spcAft>
                          <a:spcPts val="0"/>
                        </a:spcAft>
                        <a:buClr>
                          <a:srgbClr val="000000"/>
                        </a:buClr>
                        <a:buFont typeface="Arial Narrow"/>
                        <a:buNone/>
                      </a:pPr>
                      <a:r>
                        <a:rPr b="0" i="0" lang="en-US" sz="1000" u="none" cap="none" strike="noStrike">
                          <a:solidFill>
                            <a:srgbClr val="000000"/>
                          </a:solidFill>
                          <a:latin typeface="Arial Narrow"/>
                          <a:ea typeface="Arial Narrow"/>
                          <a:cs typeface="Arial Narrow"/>
                          <a:sym typeface="Arial Narrow"/>
                        </a:rPr>
                        <a:t>NAVE PESQUERA</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ctr">
                        <a:lnSpc>
                          <a:spcPct val="95000"/>
                        </a:lnSpc>
                        <a:spcBef>
                          <a:spcPts val="0"/>
                        </a:spcBef>
                        <a:spcAft>
                          <a:spcPts val="0"/>
                        </a:spcAft>
                        <a:buClr>
                          <a:srgbClr val="000000"/>
                        </a:buClr>
                        <a:buFont typeface="Arial Narrow"/>
                        <a:buNone/>
                      </a:pPr>
                      <a:r>
                        <a:rPr b="0" i="0" lang="en-US" sz="1000" u="none" cap="none" strike="noStrike">
                          <a:solidFill>
                            <a:srgbClr val="000000"/>
                          </a:solidFill>
                          <a:latin typeface="Arial Narrow"/>
                          <a:ea typeface="Arial Narrow"/>
                          <a:cs typeface="Arial Narrow"/>
                          <a:sym typeface="Arial Narrow"/>
                        </a:rPr>
                        <a:t>11-12-2013 4:41</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l">
                        <a:lnSpc>
                          <a:spcPct val="95000"/>
                        </a:lnSpc>
                        <a:spcBef>
                          <a:spcPts val="0"/>
                        </a:spcBef>
                        <a:spcAft>
                          <a:spcPts val="0"/>
                        </a:spcAft>
                        <a:buClr>
                          <a:srgbClr val="000000"/>
                        </a:buClr>
                        <a:buFont typeface="Arial Narrow"/>
                        <a:buNone/>
                      </a:pPr>
                      <a:r>
                        <a:rPr b="0" i="0" lang="en-US" sz="1000" u="none" cap="none" strike="noStrike">
                          <a:solidFill>
                            <a:srgbClr val="000000"/>
                          </a:solidFill>
                          <a:latin typeface="Arial Narrow"/>
                          <a:ea typeface="Arial Narrow"/>
                          <a:cs typeface="Arial Narrow"/>
                          <a:sym typeface="Arial Narrow"/>
                        </a:rPr>
                        <a:t>23°38'57,6 S</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l">
                        <a:lnSpc>
                          <a:spcPct val="95000"/>
                        </a:lnSpc>
                        <a:spcBef>
                          <a:spcPts val="0"/>
                        </a:spcBef>
                        <a:spcAft>
                          <a:spcPts val="0"/>
                        </a:spcAft>
                        <a:buClr>
                          <a:srgbClr val="000000"/>
                        </a:buClr>
                        <a:buFont typeface="Arial Narrow"/>
                        <a:buNone/>
                      </a:pPr>
                      <a:r>
                        <a:rPr b="0" i="0" lang="en-US" sz="1000" u="none" cap="none" strike="noStrike">
                          <a:solidFill>
                            <a:srgbClr val="000000"/>
                          </a:solidFill>
                          <a:latin typeface="Arial Narrow"/>
                          <a:ea typeface="Arial Narrow"/>
                          <a:cs typeface="Arial Narrow"/>
                          <a:sym typeface="Arial Narrow"/>
                        </a:rPr>
                        <a:t>70°32'38,4 O</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r">
                        <a:lnSpc>
                          <a:spcPct val="95000"/>
                        </a:lnSpc>
                        <a:spcBef>
                          <a:spcPts val="0"/>
                        </a:spcBef>
                        <a:spcAft>
                          <a:spcPts val="0"/>
                        </a:spcAft>
                        <a:buClr>
                          <a:srgbClr val="000000"/>
                        </a:buClr>
                        <a:buFont typeface="Arial Narrow"/>
                        <a:buNone/>
                      </a:pPr>
                      <a:r>
                        <a:rPr b="0" i="0" lang="en-US" sz="1000" u="none" cap="none" strike="noStrike">
                          <a:solidFill>
                            <a:srgbClr val="000000"/>
                          </a:solidFill>
                          <a:latin typeface="Arial Narrow"/>
                          <a:ea typeface="Arial Narrow"/>
                          <a:cs typeface="Arial Narrow"/>
                          <a:sym typeface="Arial Narrow"/>
                        </a:rPr>
                        <a:t>264</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r">
                        <a:lnSpc>
                          <a:spcPct val="95000"/>
                        </a:lnSpc>
                        <a:spcBef>
                          <a:spcPts val="0"/>
                        </a:spcBef>
                        <a:spcAft>
                          <a:spcPts val="0"/>
                        </a:spcAft>
                        <a:buClr>
                          <a:srgbClr val="000000"/>
                        </a:buClr>
                        <a:buFont typeface="Arial Narrow"/>
                        <a:buNone/>
                      </a:pPr>
                      <a:r>
                        <a:rPr b="0" i="0" lang="en-US" sz="1000" u="none" cap="none" strike="noStrike">
                          <a:solidFill>
                            <a:srgbClr val="000000"/>
                          </a:solidFill>
                          <a:latin typeface="Arial Narrow"/>
                          <a:ea typeface="Arial Narrow"/>
                          <a:cs typeface="Arial Narrow"/>
                          <a:sym typeface="Arial Narrow"/>
                        </a:rPr>
                        <a:t>13,4</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marR="0" rtl="0" algn="ctr">
                        <a:lnSpc>
                          <a:spcPct val="95000"/>
                        </a:lnSpc>
                        <a:spcBef>
                          <a:spcPts val="0"/>
                        </a:spcBef>
                        <a:spcAft>
                          <a:spcPts val="0"/>
                        </a:spcAft>
                        <a:buClr>
                          <a:srgbClr val="000000"/>
                        </a:buClr>
                        <a:buFont typeface="Arial Narrow"/>
                        <a:buNone/>
                      </a:pPr>
                      <a:r>
                        <a:rPr b="1" i="0" lang="en-US" sz="1000" u="none" cap="none" strike="noStrike">
                          <a:solidFill>
                            <a:srgbClr val="000000"/>
                          </a:solidFill>
                          <a:latin typeface="Arial Narrow"/>
                          <a:ea typeface="Arial Narrow"/>
                          <a:cs typeface="Arial Narrow"/>
                          <a:sym typeface="Arial Narrow"/>
                        </a:rPr>
                        <a:t>NAVEGACIÓN</a:t>
                      </a:r>
                      <a:endParaRPr/>
                    </a:p>
                  </a:txBody>
                  <a:tcPr marT="7625" marB="0" marR="7625" marL="762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3" name="Shape 363"/>
        <p:cNvGrpSpPr/>
        <p:nvPr/>
      </p:nvGrpSpPr>
      <p:grpSpPr>
        <a:xfrm>
          <a:off x="0" y="0"/>
          <a:ext cx="0" cy="0"/>
          <a:chOff x="0" y="0"/>
          <a:chExt cx="0" cy="0"/>
        </a:xfrm>
      </p:grpSpPr>
      <p:pic>
        <p:nvPicPr>
          <p:cNvPr id="364" name="Shape 364"/>
          <p:cNvPicPr preferRelativeResize="0"/>
          <p:nvPr/>
        </p:nvPicPr>
        <p:blipFill rotWithShape="1">
          <a:blip r:embed="rId3">
            <a:alphaModFix/>
          </a:blip>
          <a:srcRect b="28857" l="24087" r="43479" t="11428"/>
          <a:stretch/>
        </p:blipFill>
        <p:spPr>
          <a:xfrm>
            <a:off x="0" y="600075"/>
            <a:ext cx="9144000" cy="6257925"/>
          </a:xfrm>
          <a:prstGeom prst="rect">
            <a:avLst/>
          </a:prstGeom>
          <a:noFill/>
          <a:ln>
            <a:noFill/>
          </a:ln>
        </p:spPr>
      </p:pic>
      <p:sp>
        <p:nvSpPr>
          <p:cNvPr id="365" name="Shape 365"/>
          <p:cNvSpPr txBox="1"/>
          <p:nvPr/>
        </p:nvSpPr>
        <p:spPr>
          <a:xfrm>
            <a:off x="5775325" y="0"/>
            <a:ext cx="3368675" cy="611187"/>
          </a:xfrm>
          <a:prstGeom prst="rect">
            <a:avLst/>
          </a:prstGeom>
          <a:noFill/>
          <a:ln>
            <a:noFill/>
          </a:ln>
        </p:spPr>
        <p:txBody>
          <a:bodyPr anchorCtr="1" anchor="ctr" bIns="45700" lIns="91425" spcFirstLastPara="1" rIns="91425" wrap="square" tIns="45700">
            <a:noAutofit/>
          </a:bodyPr>
          <a:lstStyle/>
          <a:p>
            <a:pPr indent="0" lvl="0" marL="0" marR="0" rtl="0" algn="r">
              <a:lnSpc>
                <a:spcPct val="100000"/>
              </a:lnSpc>
              <a:spcBef>
                <a:spcPts val="0"/>
              </a:spcBef>
              <a:spcAft>
                <a:spcPts val="0"/>
              </a:spcAft>
              <a:buClr>
                <a:srgbClr val="FFCC00"/>
              </a:buClr>
              <a:buFont typeface="Impact"/>
              <a:buNone/>
            </a:pPr>
            <a:r>
              <a:rPr b="0" i="0" lang="en-US" sz="3100" u="none" cap="none" strike="noStrike">
                <a:solidFill>
                  <a:srgbClr val="FFCC00"/>
                </a:solidFill>
                <a:latin typeface="Impact"/>
                <a:ea typeface="Impact"/>
                <a:cs typeface="Impact"/>
                <a:sym typeface="Impact"/>
              </a:rPr>
              <a:t>PESCA DE ARRASTRE</a:t>
            </a:r>
            <a:endParaRPr/>
          </a:p>
        </p:txBody>
      </p:sp>
      <p:pic>
        <p:nvPicPr>
          <p:cNvPr id="366" name="Shape 366"/>
          <p:cNvPicPr preferRelativeResize="0"/>
          <p:nvPr/>
        </p:nvPicPr>
        <p:blipFill rotWithShape="1">
          <a:blip r:embed="rId4">
            <a:alphaModFix/>
          </a:blip>
          <a:srcRect b="0" l="0" r="0" t="0"/>
          <a:stretch/>
        </p:blipFill>
        <p:spPr>
          <a:xfrm>
            <a:off x="163512" y="809625"/>
            <a:ext cx="3984625" cy="2297112"/>
          </a:xfrm>
          <a:prstGeom prst="rect">
            <a:avLst/>
          </a:prstGeom>
          <a:noFill/>
          <a:ln>
            <a:noFill/>
          </a:ln>
        </p:spPr>
      </p:pic>
      <p:pic>
        <p:nvPicPr>
          <p:cNvPr descr="virando_baca" id="367" name="Shape 367"/>
          <p:cNvPicPr preferRelativeResize="0"/>
          <p:nvPr/>
        </p:nvPicPr>
        <p:blipFill rotWithShape="1">
          <a:blip r:embed="rId5">
            <a:alphaModFix/>
          </a:blip>
          <a:srcRect b="9110" l="0" r="0" t="0"/>
          <a:stretch/>
        </p:blipFill>
        <p:spPr>
          <a:xfrm>
            <a:off x="5791200" y="4302125"/>
            <a:ext cx="3352800" cy="2555875"/>
          </a:xfrm>
          <a:prstGeom prst="rect">
            <a:avLst/>
          </a:prstGeom>
          <a:noFill/>
          <a:ln cap="flat" cmpd="sng" w="12700">
            <a:solidFill>
              <a:schemeClr val="hlink"/>
            </a:solidFill>
            <a:prstDash val="solid"/>
            <a:miter lim="8000"/>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1" name="Shape 371"/>
        <p:cNvGrpSpPr/>
        <p:nvPr/>
      </p:nvGrpSpPr>
      <p:grpSpPr>
        <a:xfrm>
          <a:off x="0" y="0"/>
          <a:ext cx="0" cy="0"/>
          <a:chOff x="0" y="0"/>
          <a:chExt cx="0" cy="0"/>
        </a:xfrm>
      </p:grpSpPr>
      <p:pic>
        <p:nvPicPr>
          <p:cNvPr id="372" name="Shape 372"/>
          <p:cNvPicPr preferRelativeResize="0"/>
          <p:nvPr/>
        </p:nvPicPr>
        <p:blipFill rotWithShape="1">
          <a:blip r:embed="rId3">
            <a:alphaModFix/>
          </a:blip>
          <a:srcRect b="15808" l="68040" r="405" t="22857"/>
          <a:stretch/>
        </p:blipFill>
        <p:spPr>
          <a:xfrm>
            <a:off x="0" y="609600"/>
            <a:ext cx="9144000" cy="6248400"/>
          </a:xfrm>
          <a:prstGeom prst="rect">
            <a:avLst/>
          </a:prstGeom>
          <a:noFill/>
          <a:ln>
            <a:noFill/>
          </a:ln>
        </p:spPr>
      </p:pic>
      <p:sp>
        <p:nvSpPr>
          <p:cNvPr id="373" name="Shape 373"/>
          <p:cNvSpPr txBox="1"/>
          <p:nvPr/>
        </p:nvSpPr>
        <p:spPr>
          <a:xfrm>
            <a:off x="5165725" y="0"/>
            <a:ext cx="3860800" cy="611187"/>
          </a:xfrm>
          <a:prstGeom prst="rect">
            <a:avLst/>
          </a:prstGeom>
          <a:noFill/>
          <a:ln>
            <a:noFill/>
          </a:ln>
        </p:spPr>
        <p:txBody>
          <a:bodyPr anchorCtr="1" anchor="ctr" bIns="45700" lIns="91425" spcFirstLastPara="1" rIns="91425" wrap="square" tIns="45700">
            <a:noAutofit/>
          </a:bodyPr>
          <a:lstStyle/>
          <a:p>
            <a:pPr indent="0" lvl="0" marL="0" marR="0" rtl="0" algn="r">
              <a:lnSpc>
                <a:spcPct val="100000"/>
              </a:lnSpc>
              <a:spcBef>
                <a:spcPts val="0"/>
              </a:spcBef>
              <a:spcAft>
                <a:spcPts val="0"/>
              </a:spcAft>
              <a:buClr>
                <a:srgbClr val="FFCC00"/>
              </a:buClr>
              <a:buFont typeface="Impact"/>
              <a:buNone/>
            </a:pPr>
            <a:r>
              <a:rPr b="0" i="0" lang="en-US" sz="3100" u="none" cap="none" strike="noStrike">
                <a:solidFill>
                  <a:srgbClr val="FFCC00"/>
                </a:solidFill>
                <a:latin typeface="Impact"/>
                <a:ea typeface="Impact"/>
                <a:cs typeface="Impact"/>
                <a:sym typeface="Impact"/>
              </a:rPr>
              <a:t>PESCA DE PALANGRE</a:t>
            </a:r>
            <a:endParaRPr/>
          </a:p>
        </p:txBody>
      </p:sp>
      <p:pic>
        <p:nvPicPr>
          <p:cNvPr id="374" name="Shape 374"/>
          <p:cNvPicPr preferRelativeResize="0"/>
          <p:nvPr/>
        </p:nvPicPr>
        <p:blipFill rotWithShape="1">
          <a:blip r:embed="rId4">
            <a:alphaModFix/>
          </a:blip>
          <a:srcRect b="0" l="0" r="0" t="0"/>
          <a:stretch/>
        </p:blipFill>
        <p:spPr>
          <a:xfrm>
            <a:off x="3495675" y="3424237"/>
            <a:ext cx="4440237" cy="2508250"/>
          </a:xfrm>
          <a:prstGeom prst="rect">
            <a:avLst/>
          </a:prstGeom>
          <a:noFill/>
          <a:ln>
            <a:noFill/>
          </a:ln>
        </p:spPr>
      </p:pic>
      <p:pic>
        <p:nvPicPr>
          <p:cNvPr descr="ESPINEL3" id="375" name="Shape 375"/>
          <p:cNvPicPr preferRelativeResize="0"/>
          <p:nvPr/>
        </p:nvPicPr>
        <p:blipFill rotWithShape="1">
          <a:blip r:embed="rId5">
            <a:alphaModFix/>
          </a:blip>
          <a:srcRect b="0" l="0" r="0" t="0"/>
          <a:stretch/>
        </p:blipFill>
        <p:spPr>
          <a:xfrm>
            <a:off x="0" y="600075"/>
            <a:ext cx="5181600" cy="206533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9" name="Shape 379"/>
        <p:cNvGrpSpPr/>
        <p:nvPr/>
      </p:nvGrpSpPr>
      <p:grpSpPr>
        <a:xfrm>
          <a:off x="0" y="0"/>
          <a:ext cx="0" cy="0"/>
          <a:chOff x="0" y="0"/>
          <a:chExt cx="0" cy="0"/>
        </a:xfrm>
      </p:grpSpPr>
      <p:sp>
        <p:nvSpPr>
          <p:cNvPr id="380" name="Shape 380"/>
          <p:cNvSpPr txBox="1"/>
          <p:nvPr>
            <p:ph idx="4294967295" type="title"/>
          </p:nvPr>
        </p:nvSpPr>
        <p:spPr>
          <a:xfrm>
            <a:off x="1373187" y="0"/>
            <a:ext cx="7770812" cy="762000"/>
          </a:xfrm>
          <a:prstGeom prst="rect">
            <a:avLst/>
          </a:prstGeom>
          <a:noFill/>
          <a:ln>
            <a:noFill/>
          </a:ln>
        </p:spPr>
        <p:txBody>
          <a:bodyPr anchorCtr="0" anchor="ctr" bIns="46800" lIns="90000" spcFirstLastPara="1" rIns="90000" wrap="square" tIns="46800">
            <a:noAutofit/>
          </a:bodyPr>
          <a:lstStyle/>
          <a:p>
            <a:pPr indent="0" lvl="0" marL="0" marR="0" rtl="0" algn="r">
              <a:lnSpc>
                <a:spcPct val="95000"/>
              </a:lnSpc>
              <a:spcBef>
                <a:spcPts val="0"/>
              </a:spcBef>
              <a:spcAft>
                <a:spcPts val="0"/>
              </a:spcAft>
              <a:buClr>
                <a:srgbClr val="000000"/>
              </a:buClr>
              <a:buFont typeface="Times New Roman"/>
              <a:buNone/>
            </a:pPr>
            <a:r>
              <a:rPr b="1" i="0" lang="en-US" sz="2800" u="none" cap="none" strike="noStrike">
                <a:solidFill>
                  <a:srgbClr val="FFCC00"/>
                </a:solidFill>
                <a:latin typeface="Impact"/>
                <a:ea typeface="Impact"/>
                <a:cs typeface="Impact"/>
                <a:sym typeface="Impact"/>
              </a:rPr>
              <a:t>APRECIACIÓN </a:t>
            </a:r>
            <a:endParaRPr/>
          </a:p>
        </p:txBody>
      </p:sp>
      <p:sp>
        <p:nvSpPr>
          <p:cNvPr id="381" name="Shape 381"/>
          <p:cNvSpPr txBox="1"/>
          <p:nvPr>
            <p:ph idx="4294967295" type="body"/>
          </p:nvPr>
        </p:nvSpPr>
        <p:spPr>
          <a:xfrm>
            <a:off x="611187" y="1052512"/>
            <a:ext cx="8207375" cy="4752975"/>
          </a:xfrm>
          <a:prstGeom prst="rect">
            <a:avLst/>
          </a:prstGeom>
          <a:noFill/>
          <a:ln>
            <a:noFill/>
          </a:ln>
        </p:spPr>
        <p:txBody>
          <a:bodyPr anchorCtr="0" anchor="t" bIns="46800" lIns="90000" spcFirstLastPara="1" rIns="90000" wrap="square" tIns="46800">
            <a:noAutofit/>
          </a:bodyPr>
          <a:lstStyle/>
          <a:p>
            <a:pPr indent="-365125" lvl="0" marL="365125" marR="0" rtl="0" algn="just">
              <a:lnSpc>
                <a:spcPct val="85000"/>
              </a:lnSpc>
              <a:spcBef>
                <a:spcPts val="0"/>
              </a:spcBef>
              <a:spcAft>
                <a:spcPts val="0"/>
              </a:spcAft>
              <a:buClr>
                <a:schemeClr val="lt1"/>
              </a:buClr>
              <a:buSzPts val="2400"/>
              <a:buFont typeface="Times New Roman"/>
              <a:buChar char="•"/>
            </a:pPr>
            <a:r>
              <a:rPr b="0" i="0" lang="en-US" sz="2400" u="none" cap="none" strike="noStrike">
                <a:solidFill>
                  <a:srgbClr val="FFFFFF"/>
                </a:solidFill>
                <a:latin typeface="Arial Narrow"/>
                <a:ea typeface="Arial Narrow"/>
                <a:cs typeface="Arial Narrow"/>
                <a:sym typeface="Arial Narrow"/>
              </a:rPr>
              <a:t>El sistema VMS ha demostrado ser una buena herramienta control de las actividades pesqueras, que deben realizar sus operaciones en áreas determinadas.</a:t>
            </a:r>
            <a:endParaRPr/>
          </a:p>
          <a:p>
            <a:pPr indent="-365125" lvl="0" marL="365125" marR="0" rtl="0" algn="just">
              <a:lnSpc>
                <a:spcPct val="85000"/>
              </a:lnSpc>
              <a:spcBef>
                <a:spcPts val="800"/>
              </a:spcBef>
              <a:spcAft>
                <a:spcPts val="0"/>
              </a:spcAft>
              <a:buClr>
                <a:schemeClr val="lt1"/>
              </a:buClr>
              <a:buFont typeface="Times New Roman"/>
              <a:buNone/>
            </a:pPr>
            <a:r>
              <a:rPr b="0" i="0" lang="en-US" sz="2400" u="none" cap="none" strike="noStrike">
                <a:solidFill>
                  <a:srgbClr val="FFFFFF"/>
                </a:solidFill>
                <a:latin typeface="Arial Narrow"/>
                <a:ea typeface="Arial Narrow"/>
                <a:cs typeface="Arial Narrow"/>
                <a:sym typeface="Arial Narrow"/>
              </a:rPr>
              <a:t>			- Naves industriales, fuera de las 5 mn.</a:t>
            </a:r>
            <a:endParaRPr/>
          </a:p>
          <a:p>
            <a:pPr indent="-365125" lvl="0" marL="365125" marR="0" rtl="0" algn="just">
              <a:lnSpc>
                <a:spcPct val="85000"/>
              </a:lnSpc>
              <a:spcBef>
                <a:spcPts val="800"/>
              </a:spcBef>
              <a:spcAft>
                <a:spcPts val="0"/>
              </a:spcAft>
              <a:buClr>
                <a:schemeClr val="lt1"/>
              </a:buClr>
              <a:buFont typeface="Times New Roman"/>
              <a:buNone/>
            </a:pPr>
            <a:r>
              <a:rPr b="0" i="0" lang="en-US" sz="2400" u="none" cap="none" strike="noStrike">
                <a:solidFill>
                  <a:srgbClr val="FFFFFF"/>
                </a:solidFill>
                <a:latin typeface="Arial Narrow"/>
                <a:ea typeface="Arial Narrow"/>
                <a:cs typeface="Arial Narrow"/>
                <a:sym typeface="Arial Narrow"/>
              </a:rPr>
              <a:t>			- Uso exclusivo de la 1mn. para naves artesanales menores</a:t>
            </a:r>
            <a:endParaRPr/>
          </a:p>
          <a:p>
            <a:pPr indent="-365125" lvl="0" marL="365125" marR="0" rtl="0" algn="just">
              <a:lnSpc>
                <a:spcPct val="85000"/>
              </a:lnSpc>
              <a:spcBef>
                <a:spcPts val="800"/>
              </a:spcBef>
              <a:spcAft>
                <a:spcPts val="0"/>
              </a:spcAft>
              <a:buClr>
                <a:schemeClr val="lt1"/>
              </a:buClr>
              <a:buFont typeface="Times New Roman"/>
              <a:buNone/>
            </a:pPr>
            <a:r>
              <a:rPr b="0" i="0" lang="en-US" sz="2400" u="none" cap="none" strike="noStrike">
                <a:solidFill>
                  <a:srgbClr val="FFFFFF"/>
                </a:solidFill>
                <a:latin typeface="Arial Narrow"/>
                <a:ea typeface="Arial Narrow"/>
                <a:cs typeface="Arial Narrow"/>
                <a:sym typeface="Arial Narrow"/>
              </a:rPr>
              <a:t>			  de 12 m de eslora.</a:t>
            </a:r>
            <a:endParaRPr/>
          </a:p>
          <a:p>
            <a:pPr indent="-365125" lvl="0" marL="365125" marR="0" rtl="0" algn="just">
              <a:lnSpc>
                <a:spcPct val="85000"/>
              </a:lnSpc>
              <a:spcBef>
                <a:spcPts val="800"/>
              </a:spcBef>
              <a:spcAft>
                <a:spcPts val="0"/>
              </a:spcAft>
              <a:buClr>
                <a:schemeClr val="lt1"/>
              </a:buClr>
              <a:buFont typeface="Times New Roman"/>
              <a:buNone/>
            </a:pPr>
            <a:r>
              <a:rPr b="0" i="0" lang="en-US" sz="2400" u="none" cap="none" strike="noStrike">
                <a:solidFill>
                  <a:srgbClr val="FFFFFF"/>
                </a:solidFill>
                <a:latin typeface="Arial Narrow"/>
                <a:ea typeface="Arial Narrow"/>
                <a:cs typeface="Arial Narrow"/>
                <a:sym typeface="Arial Narrow"/>
              </a:rPr>
              <a:t>			- Uso exclusivo para naves artesanales primeras 5 mn.</a:t>
            </a:r>
            <a:endParaRPr/>
          </a:p>
          <a:p>
            <a:pPr indent="-365125" lvl="0" marL="365125" marR="0" rtl="0" algn="just">
              <a:lnSpc>
                <a:spcPct val="85000"/>
              </a:lnSpc>
              <a:spcBef>
                <a:spcPts val="800"/>
              </a:spcBef>
              <a:spcAft>
                <a:spcPts val="0"/>
              </a:spcAft>
              <a:buClr>
                <a:schemeClr val="lt1"/>
              </a:buClr>
              <a:buSzPts val="2400"/>
              <a:buFont typeface="Times New Roman"/>
              <a:buChar char="•"/>
            </a:pPr>
            <a:r>
              <a:rPr b="0" i="0" lang="en-US" sz="2400" u="none" cap="none" strike="noStrike">
                <a:solidFill>
                  <a:srgbClr val="FFFFFF"/>
                </a:solidFill>
                <a:latin typeface="Arial Narrow"/>
                <a:ea typeface="Arial Narrow"/>
                <a:cs typeface="Arial Narrow"/>
                <a:sym typeface="Arial Narrow"/>
              </a:rPr>
              <a:t>Opera 24/7 fiscalizando la correcta operación de las naves, autorizando zarpes y verificando la transmisión conforme de sus dispositivos.</a:t>
            </a:r>
            <a:endParaRPr/>
          </a:p>
          <a:p>
            <a:pPr indent="-365125" lvl="0" marL="365125" marR="0" rtl="0" algn="just">
              <a:lnSpc>
                <a:spcPct val="85000"/>
              </a:lnSpc>
              <a:spcBef>
                <a:spcPts val="800"/>
              </a:spcBef>
              <a:spcAft>
                <a:spcPts val="0"/>
              </a:spcAft>
              <a:buClr>
                <a:schemeClr val="lt1"/>
              </a:buClr>
              <a:buSzPts val="2400"/>
              <a:buFont typeface="Times New Roman"/>
              <a:buChar char="•"/>
            </a:pPr>
            <a:r>
              <a:rPr b="0" i="0" lang="en-US" sz="2400" u="none" cap="none" strike="noStrike">
                <a:solidFill>
                  <a:srgbClr val="FFFFFF"/>
                </a:solidFill>
                <a:latin typeface="Arial Narrow"/>
                <a:ea typeface="Arial Narrow"/>
                <a:cs typeface="Arial Narrow"/>
                <a:sym typeface="Arial Narrow"/>
              </a:rPr>
              <a:t>En coordinación con SERNAPESCA, quien es receptor simultáneo de las emisiones, se analizan situaciones que pudieran constituir una infracción a la Ley General de Pesca y Acuicultura.</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6" name="Shape 386"/>
        <p:cNvGrpSpPr/>
        <p:nvPr/>
      </p:nvGrpSpPr>
      <p:grpSpPr>
        <a:xfrm>
          <a:off x="0" y="0"/>
          <a:ext cx="0" cy="0"/>
          <a:chOff x="0" y="0"/>
          <a:chExt cx="0" cy="0"/>
        </a:xfrm>
      </p:grpSpPr>
      <p:pic>
        <p:nvPicPr>
          <p:cNvPr id="387" name="Shape 387"/>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388" name="Shape 388"/>
          <p:cNvSpPr txBox="1"/>
          <p:nvPr/>
        </p:nvSpPr>
        <p:spPr>
          <a:xfrm>
            <a:off x="1628775" y="5181600"/>
            <a:ext cx="5940425" cy="823912"/>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CC00"/>
              </a:buClr>
              <a:buFont typeface="Impact"/>
              <a:buNone/>
            </a:pPr>
            <a:r>
              <a:rPr b="0" i="0" lang="en-US" sz="4800" u="none" cap="none" strike="noStrike">
                <a:solidFill>
                  <a:srgbClr val="FFCC00"/>
                </a:solidFill>
                <a:latin typeface="Impact"/>
                <a:ea typeface="Impact"/>
                <a:cs typeface="Impact"/>
                <a:sym typeface="Impact"/>
              </a:rPr>
              <a:t>FIN DE LA PRESENTACIÓN</a:t>
            </a:r>
            <a:endParaRPr/>
          </a:p>
        </p:txBody>
      </p:sp>
      <p:sp>
        <p:nvSpPr>
          <p:cNvPr id="389" name="Shape 389"/>
          <p:cNvSpPr txBox="1"/>
          <p:nvPr/>
        </p:nvSpPr>
        <p:spPr>
          <a:xfrm>
            <a:off x="0" y="0"/>
            <a:ext cx="9115425" cy="6827837"/>
          </a:xfrm>
          <a:prstGeom prst="rect">
            <a:avLst/>
          </a:prstGeom>
          <a:noFill/>
          <a:ln cap="flat" cmpd="sng" w="28575">
            <a:solidFill>
              <a:srgbClr val="FF99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cap="none" strike="noStrike">
              <a:solidFill>
                <a:schemeClr val="lt1"/>
              </a:solidFill>
              <a:latin typeface="Arial Narrow"/>
              <a:ea typeface="Arial Narrow"/>
              <a:cs typeface="Arial Narrow"/>
              <a:sym typeface="Arial Narrow"/>
            </a:endParaRPr>
          </a:p>
        </p:txBody>
      </p:sp>
      <p:pic>
        <p:nvPicPr>
          <p:cNvPr descr="escudo_litoral" id="390" name="Shape 390"/>
          <p:cNvPicPr preferRelativeResize="0"/>
          <p:nvPr/>
        </p:nvPicPr>
        <p:blipFill rotWithShape="1">
          <a:blip r:embed="rId4">
            <a:alphaModFix/>
          </a:blip>
          <a:srcRect b="0" l="0" r="0" t="0"/>
          <a:stretch/>
        </p:blipFill>
        <p:spPr>
          <a:xfrm>
            <a:off x="104775" y="152400"/>
            <a:ext cx="504825" cy="762000"/>
          </a:xfrm>
          <a:prstGeom prst="rect">
            <a:avLst/>
          </a:prstGeom>
          <a:noFill/>
          <a:ln>
            <a:noFill/>
          </a:ln>
        </p:spPr>
      </p:pic>
      <p:sp>
        <p:nvSpPr>
          <p:cNvPr id="391" name="Shape 391"/>
          <p:cNvSpPr txBox="1"/>
          <p:nvPr/>
        </p:nvSpPr>
        <p:spPr>
          <a:xfrm>
            <a:off x="1101725" y="6096000"/>
            <a:ext cx="6942137" cy="400050"/>
          </a:xfrm>
          <a:prstGeom prst="rect">
            <a:avLst/>
          </a:prstGeom>
          <a:noFill/>
          <a:ln>
            <a:noFill/>
          </a:ln>
        </p:spPr>
        <p:txBody>
          <a:bodyPr anchorCtr="0" anchor="t" bIns="45425" lIns="90850" spcFirstLastPara="1" rIns="90850" wrap="square" tIns="45425">
            <a:noAutofit/>
          </a:bodyPr>
          <a:lstStyle/>
          <a:p>
            <a:pPr indent="0" lvl="0" marL="0" marR="0" rtl="0" algn="ctr">
              <a:lnSpc>
                <a:spcPct val="100000"/>
              </a:lnSpc>
              <a:spcBef>
                <a:spcPts val="0"/>
              </a:spcBef>
              <a:spcAft>
                <a:spcPts val="0"/>
              </a:spcAft>
              <a:buClr>
                <a:schemeClr val="lt1"/>
              </a:buClr>
              <a:buFont typeface="Impact"/>
              <a:buNone/>
            </a:pPr>
            <a:r>
              <a:rPr b="0" i="0" lang="en-US" sz="2000" u="none" cap="none" strike="noStrike">
                <a:solidFill>
                  <a:schemeClr val="lt1"/>
                </a:solidFill>
                <a:latin typeface="Impact"/>
                <a:ea typeface="Impact"/>
                <a:cs typeface="Impact"/>
                <a:sym typeface="Impact"/>
              </a:rPr>
              <a:t>DIRECCIÓN DE INTERESES MARÍTIMOS Y MEDIO AMBIENTE ACUÁTICO</a:t>
            </a:r>
            <a:endParaRPr/>
          </a:p>
        </p:txBody>
      </p:sp>
      <p:pic>
        <p:nvPicPr>
          <p:cNvPr id="392" name="Shape 392"/>
          <p:cNvPicPr preferRelativeResize="0"/>
          <p:nvPr/>
        </p:nvPicPr>
        <p:blipFill rotWithShape="1">
          <a:blip r:embed="rId5">
            <a:alphaModFix/>
          </a:blip>
          <a:srcRect b="0" l="0" r="0" t="0"/>
          <a:stretch/>
        </p:blipFill>
        <p:spPr>
          <a:xfrm>
            <a:off x="8388350" y="82550"/>
            <a:ext cx="554037" cy="81121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 name="Shape 147"/>
        <p:cNvGrpSpPr/>
        <p:nvPr/>
      </p:nvGrpSpPr>
      <p:grpSpPr>
        <a:xfrm>
          <a:off x="0" y="0"/>
          <a:ext cx="0" cy="0"/>
          <a:chOff x="0" y="0"/>
          <a:chExt cx="0" cy="0"/>
        </a:xfrm>
      </p:grpSpPr>
      <p:sp>
        <p:nvSpPr>
          <p:cNvPr id="148" name="Shape 148"/>
          <p:cNvSpPr/>
          <p:nvPr/>
        </p:nvSpPr>
        <p:spPr>
          <a:xfrm>
            <a:off x="0" y="1557337"/>
            <a:ext cx="2268537" cy="3384550"/>
          </a:xfrm>
          <a:prstGeom prst="ellipse">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Font typeface="Impact"/>
              <a:buNone/>
            </a:pPr>
            <a:r>
              <a:rPr b="0" i="0" lang="en-US" sz="2400" u="none" cap="none" strike="noStrike">
                <a:solidFill>
                  <a:schemeClr val="lt1"/>
                </a:solidFill>
                <a:latin typeface="Impact"/>
                <a:ea typeface="Impact"/>
                <a:cs typeface="Impact"/>
                <a:sym typeface="Impact"/>
              </a:rPr>
              <a:t>LEY GENERAL</a:t>
            </a:r>
            <a:endParaRPr/>
          </a:p>
          <a:p>
            <a:pPr indent="0" lvl="0" marL="0" marR="0" rtl="0" algn="ctr">
              <a:lnSpc>
                <a:spcPct val="100000"/>
              </a:lnSpc>
              <a:spcBef>
                <a:spcPts val="0"/>
              </a:spcBef>
              <a:spcAft>
                <a:spcPts val="0"/>
              </a:spcAft>
              <a:buClr>
                <a:schemeClr val="lt1"/>
              </a:buClr>
              <a:buFont typeface="Impact"/>
              <a:buNone/>
            </a:pPr>
            <a:r>
              <a:rPr b="0" i="0" lang="en-US" sz="2400" u="none" cap="none" strike="noStrike">
                <a:solidFill>
                  <a:schemeClr val="lt1"/>
                </a:solidFill>
                <a:latin typeface="Impact"/>
                <a:ea typeface="Impact"/>
                <a:cs typeface="Impact"/>
                <a:sym typeface="Impact"/>
              </a:rPr>
              <a:t>DE PESCA</a:t>
            </a:r>
            <a:endParaRPr/>
          </a:p>
          <a:p>
            <a:pPr indent="0" lvl="0" marL="0" marR="0" rtl="0" algn="ctr">
              <a:lnSpc>
                <a:spcPct val="100000"/>
              </a:lnSpc>
              <a:spcBef>
                <a:spcPts val="0"/>
              </a:spcBef>
              <a:spcAft>
                <a:spcPts val="0"/>
              </a:spcAft>
              <a:buClr>
                <a:schemeClr val="lt1"/>
              </a:buClr>
              <a:buFont typeface="Impact"/>
              <a:buNone/>
            </a:pPr>
            <a:r>
              <a:rPr b="0" i="0" lang="en-US" sz="2400" u="none" cap="none" strike="noStrike">
                <a:solidFill>
                  <a:schemeClr val="lt1"/>
                </a:solidFill>
                <a:latin typeface="Impact"/>
                <a:ea typeface="Impact"/>
                <a:cs typeface="Impact"/>
                <a:sym typeface="Impact"/>
              </a:rPr>
              <a:t>Y ACUICULTURA</a:t>
            </a:r>
            <a:endParaRPr/>
          </a:p>
        </p:txBody>
      </p:sp>
      <p:sp>
        <p:nvSpPr>
          <p:cNvPr id="149" name="Shape 149"/>
          <p:cNvSpPr/>
          <p:nvPr/>
        </p:nvSpPr>
        <p:spPr>
          <a:xfrm>
            <a:off x="6983412" y="4724400"/>
            <a:ext cx="2160587" cy="1873250"/>
          </a:xfrm>
          <a:prstGeom prst="roundRect">
            <a:avLst>
              <a:gd fmla="val 16667" name="adj"/>
            </a:avLst>
          </a:prstGeom>
          <a:solidFill>
            <a:srgbClr val="80008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Font typeface="Arial Narrow"/>
              <a:buNone/>
            </a:pPr>
            <a:r>
              <a:rPr b="1" i="0" lang="en-US" sz="1600" u="none" cap="none" strike="noStrike">
                <a:solidFill>
                  <a:schemeClr val="lt1"/>
                </a:solidFill>
                <a:latin typeface="Arial Narrow"/>
                <a:ea typeface="Arial Narrow"/>
                <a:cs typeface="Arial Narrow"/>
                <a:sym typeface="Arial Narrow"/>
              </a:rPr>
              <a:t>Art. 172</a:t>
            </a:r>
            <a:endParaRPr/>
          </a:p>
          <a:p>
            <a:pPr indent="0" lvl="0" marL="0" marR="0" rtl="0" algn="ctr">
              <a:lnSpc>
                <a:spcPct val="100000"/>
              </a:lnSpc>
              <a:spcBef>
                <a:spcPts val="0"/>
              </a:spcBef>
              <a:spcAft>
                <a:spcPts val="0"/>
              </a:spcAft>
              <a:buClr>
                <a:schemeClr val="lt1"/>
              </a:buClr>
              <a:buFont typeface="Arial Narrow"/>
              <a:buNone/>
            </a:pPr>
            <a:r>
              <a:rPr b="1" i="0" lang="en-US" sz="1600" u="none" cap="none" strike="noStrike">
                <a:solidFill>
                  <a:schemeClr val="lt1"/>
                </a:solidFill>
                <a:latin typeface="Arial Narrow"/>
                <a:ea typeface="Arial Narrow"/>
                <a:cs typeface="Arial Narrow"/>
                <a:sym typeface="Arial Narrow"/>
              </a:rPr>
              <a:t>ARMADA</a:t>
            </a:r>
            <a:endParaRPr/>
          </a:p>
          <a:p>
            <a:pPr indent="0" lvl="0" marL="0" marR="0" rtl="0" algn="ctr">
              <a:lnSpc>
                <a:spcPct val="100000"/>
              </a:lnSpc>
              <a:spcBef>
                <a:spcPts val="0"/>
              </a:spcBef>
              <a:spcAft>
                <a:spcPts val="0"/>
              </a:spcAft>
              <a:buClr>
                <a:schemeClr val="lt1"/>
              </a:buClr>
              <a:buFont typeface="Arial Narrow"/>
              <a:buNone/>
            </a:pPr>
            <a:r>
              <a:rPr b="0" i="0" lang="en-US" sz="1600" u="none" cap="none" strike="noStrike">
                <a:solidFill>
                  <a:schemeClr val="lt1"/>
                </a:solidFill>
                <a:latin typeface="Arial Narrow"/>
                <a:ea typeface="Arial Narrow"/>
                <a:cs typeface="Arial Narrow"/>
                <a:sym typeface="Arial Narrow"/>
              </a:rPr>
              <a:t>Llevar relación </a:t>
            </a:r>
            <a:endParaRPr/>
          </a:p>
          <a:p>
            <a:pPr indent="0" lvl="0" marL="0" marR="0" rtl="0" algn="ctr">
              <a:lnSpc>
                <a:spcPct val="100000"/>
              </a:lnSpc>
              <a:spcBef>
                <a:spcPts val="0"/>
              </a:spcBef>
              <a:spcAft>
                <a:spcPts val="0"/>
              </a:spcAft>
              <a:buClr>
                <a:schemeClr val="lt1"/>
              </a:buClr>
              <a:buFont typeface="Arial Narrow"/>
              <a:buNone/>
            </a:pPr>
            <a:r>
              <a:rPr b="0" i="0" lang="en-US" sz="1600" u="none" cap="none" strike="noStrike">
                <a:solidFill>
                  <a:schemeClr val="lt1"/>
                </a:solidFill>
                <a:latin typeface="Arial Narrow"/>
                <a:ea typeface="Arial Narrow"/>
                <a:cs typeface="Arial Narrow"/>
                <a:sym typeface="Arial Narrow"/>
              </a:rPr>
              <a:t>de las actividades </a:t>
            </a:r>
            <a:endParaRPr/>
          </a:p>
          <a:p>
            <a:pPr indent="0" lvl="0" marL="0" marR="0" rtl="0" algn="ctr">
              <a:lnSpc>
                <a:spcPct val="100000"/>
              </a:lnSpc>
              <a:spcBef>
                <a:spcPts val="0"/>
              </a:spcBef>
              <a:spcAft>
                <a:spcPts val="0"/>
              </a:spcAft>
              <a:buClr>
                <a:schemeClr val="lt1"/>
              </a:buClr>
              <a:buFont typeface="Arial Narrow"/>
              <a:buNone/>
            </a:pPr>
            <a:r>
              <a:rPr b="0" i="0" lang="en-US" sz="1600" u="none" cap="none" strike="noStrike">
                <a:solidFill>
                  <a:schemeClr val="lt1"/>
                </a:solidFill>
                <a:latin typeface="Arial Narrow"/>
                <a:ea typeface="Arial Narrow"/>
                <a:cs typeface="Arial Narrow"/>
                <a:sym typeface="Arial Narrow"/>
              </a:rPr>
              <a:t>pesqueras que se </a:t>
            </a:r>
            <a:endParaRPr/>
          </a:p>
          <a:p>
            <a:pPr indent="0" lvl="0" marL="0" marR="0" rtl="0" algn="ctr">
              <a:lnSpc>
                <a:spcPct val="100000"/>
              </a:lnSpc>
              <a:spcBef>
                <a:spcPts val="0"/>
              </a:spcBef>
              <a:spcAft>
                <a:spcPts val="0"/>
              </a:spcAft>
              <a:buClr>
                <a:schemeClr val="lt1"/>
              </a:buClr>
              <a:buFont typeface="Arial Narrow"/>
              <a:buNone/>
            </a:pPr>
            <a:r>
              <a:rPr b="0" i="0" lang="en-US" sz="1600" u="none" cap="none" strike="noStrike">
                <a:solidFill>
                  <a:schemeClr val="lt1"/>
                </a:solidFill>
                <a:latin typeface="Arial Narrow"/>
                <a:ea typeface="Arial Narrow"/>
                <a:cs typeface="Arial Narrow"/>
                <a:sym typeface="Arial Narrow"/>
              </a:rPr>
              <a:t>desarrollan en el mar </a:t>
            </a:r>
            <a:endParaRPr/>
          </a:p>
          <a:p>
            <a:pPr indent="0" lvl="0" marL="0" marR="0" rtl="0" algn="ctr">
              <a:lnSpc>
                <a:spcPct val="100000"/>
              </a:lnSpc>
              <a:spcBef>
                <a:spcPts val="0"/>
              </a:spcBef>
              <a:spcAft>
                <a:spcPts val="0"/>
              </a:spcAft>
              <a:buClr>
                <a:schemeClr val="lt1"/>
              </a:buClr>
              <a:buFont typeface="Arial Narrow"/>
              <a:buNone/>
            </a:pPr>
            <a:r>
              <a:rPr b="0" i="0" lang="en-US" sz="1600" u="none" cap="none" strike="noStrike">
                <a:solidFill>
                  <a:schemeClr val="lt1"/>
                </a:solidFill>
                <a:latin typeface="Arial Narrow"/>
                <a:ea typeface="Arial Narrow"/>
                <a:cs typeface="Arial Narrow"/>
                <a:sym typeface="Arial Narrow"/>
              </a:rPr>
              <a:t>presencial</a:t>
            </a:r>
            <a:endParaRPr/>
          </a:p>
          <a:p>
            <a:pPr indent="0" lvl="0" marL="0" marR="0" rtl="0" algn="l">
              <a:lnSpc>
                <a:spcPct val="100000"/>
              </a:lnSpc>
              <a:spcBef>
                <a:spcPts val="0"/>
              </a:spcBef>
              <a:spcAft>
                <a:spcPts val="0"/>
              </a:spcAft>
              <a:buNone/>
            </a:pPr>
            <a:r>
              <a:t/>
            </a:r>
            <a:endParaRPr b="0" i="0" sz="1600" u="none" cap="none" strike="noStrike">
              <a:solidFill>
                <a:schemeClr val="lt1"/>
              </a:solidFill>
              <a:latin typeface="Arial Narrow"/>
              <a:ea typeface="Arial Narrow"/>
              <a:cs typeface="Arial Narrow"/>
              <a:sym typeface="Arial Narrow"/>
            </a:endParaRPr>
          </a:p>
        </p:txBody>
      </p:sp>
      <p:sp>
        <p:nvSpPr>
          <p:cNvPr id="150" name="Shape 150"/>
          <p:cNvSpPr/>
          <p:nvPr/>
        </p:nvSpPr>
        <p:spPr>
          <a:xfrm>
            <a:off x="2700337" y="260350"/>
            <a:ext cx="1800225" cy="1296987"/>
          </a:xfrm>
          <a:prstGeom prst="roundRect">
            <a:avLst>
              <a:gd fmla="val 16667" name="adj"/>
            </a:avLst>
          </a:prstGeom>
          <a:solidFill>
            <a:srgbClr val="80008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Font typeface="Arial Narrow"/>
              <a:buNone/>
            </a:pPr>
            <a:r>
              <a:t/>
            </a:r>
            <a:endParaRPr b="1" i="0" sz="1600" u="none" cap="none" strike="noStrike">
              <a:solidFill>
                <a:schemeClr val="lt1"/>
              </a:solidFill>
              <a:latin typeface="Arial Narrow"/>
              <a:ea typeface="Arial Narrow"/>
              <a:cs typeface="Arial Narrow"/>
              <a:sym typeface="Arial Narrow"/>
            </a:endParaRPr>
          </a:p>
          <a:p>
            <a:pPr indent="0" lvl="0" marL="0" marR="0" rtl="0" algn="ctr">
              <a:lnSpc>
                <a:spcPct val="100000"/>
              </a:lnSpc>
              <a:spcBef>
                <a:spcPts val="0"/>
              </a:spcBef>
              <a:spcAft>
                <a:spcPts val="0"/>
              </a:spcAft>
              <a:buClr>
                <a:schemeClr val="lt1"/>
              </a:buClr>
              <a:buFont typeface="Arial Narrow"/>
              <a:buNone/>
            </a:pPr>
            <a:r>
              <a:rPr b="1" i="0" lang="en-US" sz="1600" u="none" cap="none" strike="noStrike">
                <a:solidFill>
                  <a:schemeClr val="lt1"/>
                </a:solidFill>
                <a:latin typeface="Arial Narrow"/>
                <a:ea typeface="Arial Narrow"/>
                <a:cs typeface="Arial Narrow"/>
                <a:sym typeface="Arial Narrow"/>
              </a:rPr>
              <a:t>Art. 4 C </a:t>
            </a:r>
            <a:endParaRPr/>
          </a:p>
          <a:p>
            <a:pPr indent="0" lvl="0" marL="0" marR="0" rtl="0" algn="ctr">
              <a:lnSpc>
                <a:spcPct val="100000"/>
              </a:lnSpc>
              <a:spcBef>
                <a:spcPts val="0"/>
              </a:spcBef>
              <a:spcAft>
                <a:spcPts val="0"/>
              </a:spcAft>
              <a:buClr>
                <a:schemeClr val="lt1"/>
              </a:buClr>
              <a:buFont typeface="Arial Narrow"/>
              <a:buNone/>
            </a:pPr>
            <a:r>
              <a:rPr b="1" i="0" lang="en-US" sz="1600" u="none" cap="none" strike="noStrike">
                <a:solidFill>
                  <a:schemeClr val="lt1"/>
                </a:solidFill>
                <a:latin typeface="Arial Narrow"/>
                <a:ea typeface="Arial Narrow"/>
                <a:cs typeface="Arial Narrow"/>
                <a:sym typeface="Arial Narrow"/>
              </a:rPr>
              <a:t>DGTM Y MM</a:t>
            </a:r>
            <a:endParaRPr/>
          </a:p>
          <a:p>
            <a:pPr indent="0" lvl="0" marL="0" marR="0" rtl="0" algn="ctr">
              <a:lnSpc>
                <a:spcPct val="100000"/>
              </a:lnSpc>
              <a:spcBef>
                <a:spcPts val="0"/>
              </a:spcBef>
              <a:spcAft>
                <a:spcPts val="0"/>
              </a:spcAft>
              <a:buClr>
                <a:schemeClr val="lt1"/>
              </a:buClr>
              <a:buFont typeface="Arial Narrow"/>
              <a:buNone/>
            </a:pPr>
            <a:r>
              <a:rPr b="0" i="0" lang="en-US" sz="1600" u="none" cap="none" strike="noStrike">
                <a:solidFill>
                  <a:schemeClr val="lt1"/>
                </a:solidFill>
                <a:latin typeface="Arial Narrow"/>
                <a:ea typeface="Arial Narrow"/>
                <a:cs typeface="Arial Narrow"/>
                <a:sym typeface="Arial Narrow"/>
              </a:rPr>
              <a:t>Elaborar</a:t>
            </a:r>
            <a:endParaRPr/>
          </a:p>
          <a:p>
            <a:pPr indent="0" lvl="0" marL="0" marR="0" rtl="0" algn="ctr">
              <a:lnSpc>
                <a:spcPct val="100000"/>
              </a:lnSpc>
              <a:spcBef>
                <a:spcPts val="0"/>
              </a:spcBef>
              <a:spcAft>
                <a:spcPts val="0"/>
              </a:spcAft>
              <a:buClr>
                <a:schemeClr val="lt1"/>
              </a:buClr>
              <a:buFont typeface="Arial Narrow"/>
              <a:buNone/>
            </a:pPr>
            <a:r>
              <a:rPr b="0" i="0" lang="en-US" sz="1600" u="none" cap="none" strike="noStrike">
                <a:solidFill>
                  <a:schemeClr val="lt1"/>
                </a:solidFill>
                <a:latin typeface="Arial Narrow"/>
                <a:ea typeface="Arial Narrow"/>
                <a:cs typeface="Arial Narrow"/>
                <a:sym typeface="Arial Narrow"/>
              </a:rPr>
              <a:t>Cuenta pública</a:t>
            </a:r>
            <a:endParaRPr/>
          </a:p>
          <a:p>
            <a:pPr indent="0" lvl="0" marL="0" marR="0" rtl="0" algn="ctr">
              <a:lnSpc>
                <a:spcPct val="100000"/>
              </a:lnSpc>
              <a:spcBef>
                <a:spcPts val="0"/>
              </a:spcBef>
              <a:spcAft>
                <a:spcPts val="0"/>
              </a:spcAft>
              <a:buClr>
                <a:schemeClr val="lt1"/>
              </a:buClr>
              <a:buFont typeface="Arial Narrow"/>
              <a:buNone/>
            </a:pPr>
            <a:r>
              <a:rPr b="0" i="0" lang="en-US" sz="1600" u="none" cap="none" strike="noStrike">
                <a:solidFill>
                  <a:schemeClr val="lt1"/>
                </a:solidFill>
                <a:latin typeface="Arial Narrow"/>
                <a:ea typeface="Arial Narrow"/>
                <a:cs typeface="Arial Narrow"/>
                <a:sym typeface="Arial Narrow"/>
              </a:rPr>
              <a:t>Anual</a:t>
            </a:r>
            <a:endParaRPr/>
          </a:p>
          <a:p>
            <a:pPr indent="0" lvl="0" marL="0" marR="0" rtl="0" algn="l">
              <a:lnSpc>
                <a:spcPct val="100000"/>
              </a:lnSpc>
              <a:spcBef>
                <a:spcPts val="0"/>
              </a:spcBef>
              <a:spcAft>
                <a:spcPts val="0"/>
              </a:spcAft>
              <a:buNone/>
            </a:pPr>
            <a:r>
              <a:t/>
            </a:r>
            <a:endParaRPr b="0" i="0" sz="1600" u="none" cap="none" strike="noStrike">
              <a:solidFill>
                <a:schemeClr val="lt1"/>
              </a:solidFill>
              <a:latin typeface="Arial Narrow"/>
              <a:ea typeface="Arial Narrow"/>
              <a:cs typeface="Arial Narrow"/>
              <a:sym typeface="Arial Narrow"/>
            </a:endParaRPr>
          </a:p>
        </p:txBody>
      </p:sp>
      <p:sp>
        <p:nvSpPr>
          <p:cNvPr id="151" name="Shape 151"/>
          <p:cNvSpPr/>
          <p:nvPr/>
        </p:nvSpPr>
        <p:spPr>
          <a:xfrm>
            <a:off x="6838950" y="2446337"/>
            <a:ext cx="2305050" cy="2135187"/>
          </a:xfrm>
          <a:prstGeom prst="roundRect">
            <a:avLst>
              <a:gd fmla="val 16667" name="adj"/>
            </a:avLst>
          </a:prstGeom>
          <a:solidFill>
            <a:srgbClr val="80008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Font typeface="Arial Narrow"/>
              <a:buNone/>
            </a:pPr>
            <a:r>
              <a:rPr b="1" i="0" lang="en-US" sz="1600" u="none" cap="none" strike="noStrike">
                <a:solidFill>
                  <a:schemeClr val="lt1"/>
                </a:solidFill>
                <a:latin typeface="Arial Narrow"/>
                <a:ea typeface="Arial Narrow"/>
                <a:cs typeface="Arial Narrow"/>
                <a:sym typeface="Arial Narrow"/>
              </a:rPr>
              <a:t>Art. 146 y 152</a:t>
            </a:r>
            <a:endParaRPr/>
          </a:p>
          <a:p>
            <a:pPr indent="0" lvl="0" marL="0" marR="0" rtl="0" algn="ctr">
              <a:lnSpc>
                <a:spcPct val="100000"/>
              </a:lnSpc>
              <a:spcBef>
                <a:spcPts val="0"/>
              </a:spcBef>
              <a:spcAft>
                <a:spcPts val="0"/>
              </a:spcAft>
              <a:buClr>
                <a:schemeClr val="lt1"/>
              </a:buClr>
              <a:buFont typeface="Arial Narrow"/>
              <a:buNone/>
            </a:pPr>
            <a:r>
              <a:rPr b="1" i="0" lang="en-US" sz="1600" u="none" cap="none" strike="noStrike">
                <a:solidFill>
                  <a:schemeClr val="lt1"/>
                </a:solidFill>
                <a:latin typeface="Arial Narrow"/>
                <a:ea typeface="Arial Narrow"/>
                <a:cs typeface="Arial Narrow"/>
                <a:sym typeface="Arial Narrow"/>
              </a:rPr>
              <a:t>ARMADA</a:t>
            </a:r>
            <a:endParaRPr/>
          </a:p>
          <a:p>
            <a:pPr indent="0" lvl="0" marL="0" marR="0" rtl="0" algn="ctr">
              <a:lnSpc>
                <a:spcPct val="100000"/>
              </a:lnSpc>
              <a:spcBef>
                <a:spcPts val="0"/>
              </a:spcBef>
              <a:spcAft>
                <a:spcPts val="0"/>
              </a:spcAft>
              <a:buClr>
                <a:schemeClr val="lt1"/>
              </a:buClr>
              <a:buFont typeface="Arial Narrow"/>
              <a:buNone/>
            </a:pPr>
            <a:r>
              <a:rPr b="0" i="0" lang="en-US" sz="1600" u="none" cap="none" strike="noStrike">
                <a:solidFill>
                  <a:schemeClr val="lt1"/>
                </a:solidFill>
                <a:latin typeface="Arial Narrow"/>
                <a:ea typeface="Arial Narrow"/>
                <a:cs typeface="Arial Narrow"/>
                <a:sym typeface="Arial Narrow"/>
              </a:rPr>
              <a:t>Designa a Sr. DGTM </a:t>
            </a:r>
            <a:endParaRPr/>
          </a:p>
          <a:p>
            <a:pPr indent="0" lvl="0" marL="0" marR="0" rtl="0" algn="ctr">
              <a:lnSpc>
                <a:spcPct val="100000"/>
              </a:lnSpc>
              <a:spcBef>
                <a:spcPts val="0"/>
              </a:spcBef>
              <a:spcAft>
                <a:spcPts val="0"/>
              </a:spcAft>
              <a:buClr>
                <a:schemeClr val="lt1"/>
              </a:buClr>
              <a:buFont typeface="Arial Narrow"/>
              <a:buNone/>
            </a:pPr>
            <a:r>
              <a:rPr b="0" i="0" lang="en-US" sz="1600" u="none" cap="none" strike="noStrike">
                <a:solidFill>
                  <a:schemeClr val="lt1"/>
                </a:solidFill>
                <a:latin typeface="Arial Narrow"/>
                <a:ea typeface="Arial Narrow"/>
                <a:cs typeface="Arial Narrow"/>
                <a:sym typeface="Arial Narrow"/>
              </a:rPr>
              <a:t>Consejero del CNP y a ocho </a:t>
            </a:r>
            <a:endParaRPr/>
          </a:p>
          <a:p>
            <a:pPr indent="0" lvl="0" marL="0" marR="0" rtl="0" algn="ctr">
              <a:lnSpc>
                <a:spcPct val="100000"/>
              </a:lnSpc>
              <a:spcBef>
                <a:spcPts val="0"/>
              </a:spcBef>
              <a:spcAft>
                <a:spcPts val="0"/>
              </a:spcAft>
              <a:buClr>
                <a:schemeClr val="lt1"/>
              </a:buClr>
              <a:buFont typeface="Arial Narrow"/>
              <a:buNone/>
            </a:pPr>
            <a:r>
              <a:rPr b="0" i="0" lang="en-US" sz="1600" u="none" cap="none" strike="noStrike">
                <a:solidFill>
                  <a:schemeClr val="lt1"/>
                </a:solidFill>
                <a:latin typeface="Arial Narrow"/>
                <a:ea typeface="Arial Narrow"/>
                <a:cs typeface="Arial Narrow"/>
                <a:sym typeface="Arial Narrow"/>
              </a:rPr>
              <a:t>Gob. Marítimos CZP</a:t>
            </a:r>
            <a:endParaRPr/>
          </a:p>
          <a:p>
            <a:pPr indent="0" lvl="0" marL="0" marR="0" rtl="0" algn="ctr">
              <a:lnSpc>
                <a:spcPct val="100000"/>
              </a:lnSpc>
              <a:spcBef>
                <a:spcPts val="0"/>
              </a:spcBef>
              <a:spcAft>
                <a:spcPts val="0"/>
              </a:spcAft>
              <a:buClr>
                <a:schemeClr val="lt1"/>
              </a:buClr>
              <a:buFont typeface="Arial Narrow"/>
              <a:buNone/>
            </a:pPr>
            <a:r>
              <a:rPr b="0" i="0" lang="en-US" sz="1600" u="none" cap="none" strike="noStrike">
                <a:solidFill>
                  <a:schemeClr val="lt1"/>
                </a:solidFill>
                <a:latin typeface="Arial Narrow"/>
                <a:ea typeface="Arial Narrow"/>
                <a:cs typeface="Arial Narrow"/>
                <a:sym typeface="Arial Narrow"/>
              </a:rPr>
              <a:t>(IQUE, COQ, VALPO, TALC, </a:t>
            </a:r>
            <a:endParaRPr/>
          </a:p>
          <a:p>
            <a:pPr indent="0" lvl="0" marL="0" marR="0" rtl="0" algn="ctr">
              <a:lnSpc>
                <a:spcPct val="100000"/>
              </a:lnSpc>
              <a:spcBef>
                <a:spcPts val="0"/>
              </a:spcBef>
              <a:spcAft>
                <a:spcPts val="0"/>
              </a:spcAft>
              <a:buClr>
                <a:schemeClr val="lt1"/>
              </a:buClr>
              <a:buFont typeface="Arial Narrow"/>
              <a:buNone/>
            </a:pPr>
            <a:r>
              <a:rPr b="0" i="0" lang="en-US" sz="1600" u="none" cap="none" strike="noStrike">
                <a:solidFill>
                  <a:schemeClr val="lt1"/>
                </a:solidFill>
                <a:latin typeface="Arial Narrow"/>
                <a:ea typeface="Arial Narrow"/>
                <a:cs typeface="Arial Narrow"/>
                <a:sym typeface="Arial Narrow"/>
              </a:rPr>
              <a:t>VLD, PMO, AYS, PAR)</a:t>
            </a:r>
            <a:endParaRPr/>
          </a:p>
        </p:txBody>
      </p:sp>
      <p:sp>
        <p:nvSpPr>
          <p:cNvPr id="152" name="Shape 152"/>
          <p:cNvSpPr/>
          <p:nvPr/>
        </p:nvSpPr>
        <p:spPr>
          <a:xfrm>
            <a:off x="2627312" y="3500437"/>
            <a:ext cx="1800225" cy="1439862"/>
          </a:xfrm>
          <a:prstGeom prst="roundRect">
            <a:avLst>
              <a:gd fmla="val 16667" name="adj"/>
            </a:avLst>
          </a:prstGeom>
          <a:solidFill>
            <a:srgbClr val="800080"/>
          </a:solidFill>
          <a:ln cap="flat" cmpd="sng" w="28575">
            <a:solidFill>
              <a:srgbClr val="FFCC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00"/>
              </a:buClr>
              <a:buFont typeface="Arial Narrow"/>
              <a:buNone/>
            </a:pPr>
            <a:r>
              <a:rPr b="1" i="0" lang="en-US" sz="1600" u="none" cap="none" strike="noStrike">
                <a:solidFill>
                  <a:srgbClr val="FFFF00"/>
                </a:solidFill>
                <a:latin typeface="Arial Narrow"/>
                <a:ea typeface="Arial Narrow"/>
                <a:cs typeface="Arial Narrow"/>
                <a:sym typeface="Arial Narrow"/>
              </a:rPr>
              <a:t>Art. 64 A</a:t>
            </a:r>
            <a:endParaRPr/>
          </a:p>
          <a:p>
            <a:pPr indent="0" lvl="0" marL="0" marR="0" rtl="0" algn="ctr">
              <a:lnSpc>
                <a:spcPct val="100000"/>
              </a:lnSpc>
              <a:spcBef>
                <a:spcPts val="0"/>
              </a:spcBef>
              <a:spcAft>
                <a:spcPts val="0"/>
              </a:spcAft>
              <a:buClr>
                <a:srgbClr val="FFFF00"/>
              </a:buClr>
              <a:buFont typeface="Arial Narrow"/>
              <a:buNone/>
            </a:pPr>
            <a:r>
              <a:rPr b="0" i="0" lang="en-US" sz="1600" u="none" cap="none" strike="noStrike">
                <a:solidFill>
                  <a:srgbClr val="FFFF00"/>
                </a:solidFill>
                <a:latin typeface="Arial Narrow"/>
                <a:ea typeface="Arial Narrow"/>
                <a:cs typeface="Arial Narrow"/>
                <a:sym typeface="Arial Narrow"/>
              </a:rPr>
              <a:t>Establece la existencia</a:t>
            </a:r>
            <a:endParaRPr/>
          </a:p>
          <a:p>
            <a:pPr indent="0" lvl="0" marL="0" marR="0" rtl="0" algn="ctr">
              <a:lnSpc>
                <a:spcPct val="100000"/>
              </a:lnSpc>
              <a:spcBef>
                <a:spcPts val="0"/>
              </a:spcBef>
              <a:spcAft>
                <a:spcPts val="0"/>
              </a:spcAft>
              <a:buClr>
                <a:srgbClr val="FFFF00"/>
              </a:buClr>
              <a:buFont typeface="Arial Narrow"/>
              <a:buNone/>
            </a:pPr>
            <a:r>
              <a:rPr b="0" i="0" lang="en-US" sz="1600" u="none" cap="none" strike="noStrike">
                <a:solidFill>
                  <a:srgbClr val="FFFF00"/>
                </a:solidFill>
                <a:latin typeface="Arial Narrow"/>
                <a:ea typeface="Arial Narrow"/>
                <a:cs typeface="Arial Narrow"/>
                <a:sym typeface="Arial Narrow"/>
              </a:rPr>
              <a:t> de un Sistema de </a:t>
            </a:r>
            <a:endParaRPr/>
          </a:p>
          <a:p>
            <a:pPr indent="0" lvl="0" marL="0" marR="0" rtl="0" algn="ctr">
              <a:lnSpc>
                <a:spcPct val="100000"/>
              </a:lnSpc>
              <a:spcBef>
                <a:spcPts val="0"/>
              </a:spcBef>
              <a:spcAft>
                <a:spcPts val="0"/>
              </a:spcAft>
              <a:buClr>
                <a:srgbClr val="FFFF00"/>
              </a:buClr>
              <a:buFont typeface="Arial Narrow"/>
              <a:buNone/>
            </a:pPr>
            <a:r>
              <a:rPr b="0" i="0" lang="en-US" sz="1600" u="none" cap="none" strike="noStrike">
                <a:solidFill>
                  <a:srgbClr val="FFFF00"/>
                </a:solidFill>
                <a:latin typeface="Arial Narrow"/>
                <a:ea typeface="Arial Narrow"/>
                <a:cs typeface="Arial Narrow"/>
                <a:sym typeface="Arial Narrow"/>
              </a:rPr>
              <a:t>Posicionamiento </a:t>
            </a:r>
            <a:endParaRPr/>
          </a:p>
          <a:p>
            <a:pPr indent="0" lvl="0" marL="0" marR="0" rtl="0" algn="ctr">
              <a:lnSpc>
                <a:spcPct val="100000"/>
              </a:lnSpc>
              <a:spcBef>
                <a:spcPts val="0"/>
              </a:spcBef>
              <a:spcAft>
                <a:spcPts val="0"/>
              </a:spcAft>
              <a:buClr>
                <a:srgbClr val="FFFF00"/>
              </a:buClr>
              <a:buFont typeface="Arial Narrow"/>
              <a:buNone/>
            </a:pPr>
            <a:r>
              <a:rPr b="0" i="0" lang="en-US" sz="1600" u="none" cap="none" strike="noStrike">
                <a:solidFill>
                  <a:srgbClr val="FFFF00"/>
                </a:solidFill>
                <a:latin typeface="Arial Narrow"/>
                <a:ea typeface="Arial Narrow"/>
                <a:cs typeface="Arial Narrow"/>
                <a:sym typeface="Arial Narrow"/>
              </a:rPr>
              <a:t>Automático</a:t>
            </a:r>
            <a:endParaRPr/>
          </a:p>
        </p:txBody>
      </p:sp>
      <p:sp>
        <p:nvSpPr>
          <p:cNvPr id="153" name="Shape 153"/>
          <p:cNvSpPr/>
          <p:nvPr/>
        </p:nvSpPr>
        <p:spPr>
          <a:xfrm>
            <a:off x="2700337" y="5013325"/>
            <a:ext cx="1727200" cy="1439862"/>
          </a:xfrm>
          <a:prstGeom prst="roundRect">
            <a:avLst>
              <a:gd fmla="val 16667" name="adj"/>
            </a:avLst>
          </a:prstGeom>
          <a:solidFill>
            <a:srgbClr val="800080"/>
          </a:solidFill>
          <a:ln cap="flat" cmpd="sng" w="28575">
            <a:solidFill>
              <a:srgbClr val="FFCC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Font typeface="Arial Narrow"/>
              <a:buNone/>
            </a:pPr>
            <a:r>
              <a:rPr b="1" i="0" lang="en-US" sz="1600" u="none" cap="none" strike="noStrike">
                <a:solidFill>
                  <a:schemeClr val="lt1"/>
                </a:solidFill>
                <a:latin typeface="Arial Narrow"/>
                <a:ea typeface="Arial Narrow"/>
                <a:cs typeface="Arial Narrow"/>
                <a:sym typeface="Arial Narrow"/>
              </a:rPr>
              <a:t>Art. 64 C</a:t>
            </a:r>
            <a:endParaRPr/>
          </a:p>
          <a:p>
            <a:pPr indent="0" lvl="0" marL="0" marR="0" rtl="0" algn="ctr">
              <a:lnSpc>
                <a:spcPct val="100000"/>
              </a:lnSpc>
              <a:spcBef>
                <a:spcPts val="0"/>
              </a:spcBef>
              <a:spcAft>
                <a:spcPts val="0"/>
              </a:spcAft>
              <a:buClr>
                <a:schemeClr val="lt1"/>
              </a:buClr>
              <a:buFont typeface="Arial Narrow"/>
              <a:buNone/>
            </a:pPr>
            <a:r>
              <a:rPr b="0" i="0" lang="en-US" sz="1600" u="none" cap="none" strike="noStrike">
                <a:solidFill>
                  <a:schemeClr val="lt1"/>
                </a:solidFill>
                <a:latin typeface="Arial Narrow"/>
                <a:ea typeface="Arial Narrow"/>
                <a:cs typeface="Arial Narrow"/>
                <a:sym typeface="Arial Narrow"/>
              </a:rPr>
              <a:t>DGTM Y MM</a:t>
            </a:r>
            <a:endParaRPr/>
          </a:p>
          <a:p>
            <a:pPr indent="0" lvl="0" marL="0" marR="0" rtl="0" algn="ctr">
              <a:lnSpc>
                <a:spcPct val="100000"/>
              </a:lnSpc>
              <a:spcBef>
                <a:spcPts val="0"/>
              </a:spcBef>
              <a:spcAft>
                <a:spcPts val="0"/>
              </a:spcAft>
              <a:buClr>
                <a:schemeClr val="lt1"/>
              </a:buClr>
              <a:buFont typeface="Arial Narrow"/>
              <a:buNone/>
            </a:pPr>
            <a:r>
              <a:rPr b="0" i="0" lang="en-US" sz="1600" u="none" cap="none" strike="noStrike">
                <a:solidFill>
                  <a:schemeClr val="lt1"/>
                </a:solidFill>
                <a:latin typeface="Arial Narrow"/>
                <a:ea typeface="Arial Narrow"/>
                <a:cs typeface="Arial Narrow"/>
                <a:sym typeface="Arial Narrow"/>
              </a:rPr>
              <a:t>Administrador del </a:t>
            </a:r>
            <a:endParaRPr/>
          </a:p>
          <a:p>
            <a:pPr indent="0" lvl="0" marL="0" marR="0" rtl="0" algn="ctr">
              <a:lnSpc>
                <a:spcPct val="100000"/>
              </a:lnSpc>
              <a:spcBef>
                <a:spcPts val="0"/>
              </a:spcBef>
              <a:spcAft>
                <a:spcPts val="0"/>
              </a:spcAft>
              <a:buClr>
                <a:schemeClr val="lt1"/>
              </a:buClr>
              <a:buFont typeface="Arial Narrow"/>
              <a:buNone/>
            </a:pPr>
            <a:r>
              <a:rPr b="0" i="0" lang="en-US" sz="1600" u="none" cap="none" strike="noStrike">
                <a:solidFill>
                  <a:schemeClr val="lt1"/>
                </a:solidFill>
                <a:latin typeface="Arial Narrow"/>
                <a:ea typeface="Arial Narrow"/>
                <a:cs typeface="Arial Narrow"/>
                <a:sym typeface="Arial Narrow"/>
              </a:rPr>
              <a:t>Sistema</a:t>
            </a:r>
            <a:endParaRPr/>
          </a:p>
        </p:txBody>
      </p:sp>
      <p:sp>
        <p:nvSpPr>
          <p:cNvPr id="154" name="Shape 154"/>
          <p:cNvSpPr/>
          <p:nvPr/>
        </p:nvSpPr>
        <p:spPr>
          <a:xfrm>
            <a:off x="2627312" y="1700212"/>
            <a:ext cx="1943100" cy="1655762"/>
          </a:xfrm>
          <a:prstGeom prst="roundRect">
            <a:avLst>
              <a:gd fmla="val 16667" name="adj"/>
            </a:avLst>
          </a:prstGeom>
          <a:solidFill>
            <a:srgbClr val="80008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Font typeface="Arial Narrow"/>
              <a:buNone/>
            </a:pPr>
            <a:r>
              <a:rPr b="1" i="0" lang="en-US" sz="1600" u="none" cap="none" strike="noStrike">
                <a:solidFill>
                  <a:schemeClr val="lt1"/>
                </a:solidFill>
                <a:latin typeface="Arial Narrow"/>
                <a:ea typeface="Arial Narrow"/>
                <a:cs typeface="Arial Narrow"/>
                <a:sym typeface="Arial Narrow"/>
              </a:rPr>
              <a:t>Art. 9 Bis</a:t>
            </a:r>
            <a:endParaRPr/>
          </a:p>
          <a:p>
            <a:pPr indent="0" lvl="0" marL="0" marR="0" rtl="0" algn="ctr">
              <a:lnSpc>
                <a:spcPct val="100000"/>
              </a:lnSpc>
              <a:spcBef>
                <a:spcPts val="0"/>
              </a:spcBef>
              <a:spcAft>
                <a:spcPts val="0"/>
              </a:spcAft>
              <a:buClr>
                <a:schemeClr val="lt1"/>
              </a:buClr>
              <a:buFont typeface="Arial Narrow"/>
              <a:buNone/>
            </a:pPr>
            <a:r>
              <a:rPr b="0" i="0" lang="en-US" sz="1600" u="none" cap="none" strike="noStrike">
                <a:solidFill>
                  <a:schemeClr val="lt1"/>
                </a:solidFill>
                <a:latin typeface="Arial Narrow"/>
                <a:ea typeface="Arial Narrow"/>
                <a:cs typeface="Arial Narrow"/>
                <a:sym typeface="Arial Narrow"/>
              </a:rPr>
              <a:t>DGTM Y MM</a:t>
            </a:r>
            <a:endParaRPr/>
          </a:p>
          <a:p>
            <a:pPr indent="0" lvl="0" marL="0" marR="0" rtl="0" algn="ctr">
              <a:lnSpc>
                <a:spcPct val="100000"/>
              </a:lnSpc>
              <a:spcBef>
                <a:spcPts val="0"/>
              </a:spcBef>
              <a:spcAft>
                <a:spcPts val="0"/>
              </a:spcAft>
              <a:buClr>
                <a:schemeClr val="lt1"/>
              </a:buClr>
              <a:buFont typeface="Arial Narrow"/>
              <a:buNone/>
            </a:pPr>
            <a:r>
              <a:rPr b="0" i="0" lang="en-US" sz="1600" u="none" cap="none" strike="noStrike">
                <a:solidFill>
                  <a:schemeClr val="lt1"/>
                </a:solidFill>
                <a:latin typeface="Arial Narrow"/>
                <a:ea typeface="Arial Narrow"/>
                <a:cs typeface="Arial Narrow"/>
                <a:sym typeface="Arial Narrow"/>
              </a:rPr>
              <a:t>Participar en Comité </a:t>
            </a:r>
            <a:endParaRPr/>
          </a:p>
          <a:p>
            <a:pPr indent="0" lvl="0" marL="0" marR="0" rtl="0" algn="ctr">
              <a:lnSpc>
                <a:spcPct val="100000"/>
              </a:lnSpc>
              <a:spcBef>
                <a:spcPts val="0"/>
              </a:spcBef>
              <a:spcAft>
                <a:spcPts val="0"/>
              </a:spcAft>
              <a:buClr>
                <a:schemeClr val="lt1"/>
              </a:buClr>
              <a:buFont typeface="Arial Narrow"/>
              <a:buNone/>
            </a:pPr>
            <a:r>
              <a:rPr b="0" i="0" lang="en-US" sz="1600" u="none" cap="none" strike="noStrike">
                <a:solidFill>
                  <a:schemeClr val="lt1"/>
                </a:solidFill>
                <a:latin typeface="Arial Narrow"/>
                <a:ea typeface="Arial Narrow"/>
                <a:cs typeface="Arial Narrow"/>
                <a:sym typeface="Arial Narrow"/>
              </a:rPr>
              <a:t>de pesquerías de </a:t>
            </a:r>
            <a:endParaRPr/>
          </a:p>
          <a:p>
            <a:pPr indent="0" lvl="0" marL="0" marR="0" rtl="0" algn="ctr">
              <a:lnSpc>
                <a:spcPct val="100000"/>
              </a:lnSpc>
              <a:spcBef>
                <a:spcPts val="0"/>
              </a:spcBef>
              <a:spcAft>
                <a:spcPts val="0"/>
              </a:spcAft>
              <a:buClr>
                <a:schemeClr val="lt1"/>
              </a:buClr>
              <a:buFont typeface="Arial Narrow"/>
              <a:buNone/>
            </a:pPr>
            <a:r>
              <a:rPr b="0" i="0" lang="en-US" sz="1600" u="none" cap="none" strike="noStrike">
                <a:solidFill>
                  <a:schemeClr val="lt1"/>
                </a:solidFill>
                <a:latin typeface="Arial Narrow"/>
                <a:ea typeface="Arial Narrow"/>
                <a:cs typeface="Arial Narrow"/>
                <a:sym typeface="Arial Narrow"/>
              </a:rPr>
              <a:t>Recursos </a:t>
            </a:r>
            <a:endParaRPr/>
          </a:p>
          <a:p>
            <a:pPr indent="0" lvl="0" marL="0" marR="0" rtl="0" algn="ctr">
              <a:lnSpc>
                <a:spcPct val="100000"/>
              </a:lnSpc>
              <a:spcBef>
                <a:spcPts val="0"/>
              </a:spcBef>
              <a:spcAft>
                <a:spcPts val="0"/>
              </a:spcAft>
              <a:buClr>
                <a:schemeClr val="lt1"/>
              </a:buClr>
              <a:buFont typeface="Arial Narrow"/>
              <a:buNone/>
            </a:pPr>
            <a:r>
              <a:rPr b="0" i="0" lang="en-US" sz="1600" u="none" cap="none" strike="noStrike">
                <a:solidFill>
                  <a:schemeClr val="lt1"/>
                </a:solidFill>
                <a:latin typeface="Arial Narrow"/>
                <a:ea typeface="Arial Narrow"/>
                <a:cs typeface="Arial Narrow"/>
                <a:sym typeface="Arial Narrow"/>
              </a:rPr>
              <a:t>Bentónicos (nuevo)</a:t>
            </a:r>
            <a:endParaRPr/>
          </a:p>
          <a:p>
            <a:pPr indent="0" lvl="0" marL="0" marR="0" rtl="0" algn="l">
              <a:lnSpc>
                <a:spcPct val="100000"/>
              </a:lnSpc>
              <a:spcBef>
                <a:spcPts val="0"/>
              </a:spcBef>
              <a:spcAft>
                <a:spcPts val="0"/>
              </a:spcAft>
              <a:buNone/>
            </a:pPr>
            <a:r>
              <a:t/>
            </a:r>
            <a:endParaRPr b="0" i="0" sz="1600" u="none" cap="none" strike="noStrike">
              <a:solidFill>
                <a:schemeClr val="lt1"/>
              </a:solidFill>
              <a:latin typeface="Arial Narrow"/>
              <a:ea typeface="Arial Narrow"/>
              <a:cs typeface="Arial Narrow"/>
              <a:sym typeface="Arial Narrow"/>
            </a:endParaRPr>
          </a:p>
        </p:txBody>
      </p:sp>
      <p:sp>
        <p:nvSpPr>
          <p:cNvPr id="155" name="Shape 155"/>
          <p:cNvSpPr/>
          <p:nvPr/>
        </p:nvSpPr>
        <p:spPr>
          <a:xfrm>
            <a:off x="4716462" y="333375"/>
            <a:ext cx="2016125" cy="1512887"/>
          </a:xfrm>
          <a:prstGeom prst="roundRect">
            <a:avLst>
              <a:gd fmla="val 16667" name="adj"/>
            </a:avLst>
          </a:prstGeom>
          <a:solidFill>
            <a:srgbClr val="80008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Font typeface="Arial Narrow"/>
              <a:buNone/>
            </a:pPr>
            <a:r>
              <a:rPr b="1" i="0" lang="en-US" sz="1600" u="none" cap="none" strike="noStrike">
                <a:solidFill>
                  <a:schemeClr val="lt1"/>
                </a:solidFill>
                <a:latin typeface="Arial Narrow"/>
                <a:ea typeface="Arial Narrow"/>
                <a:cs typeface="Arial Narrow"/>
                <a:sym typeface="Arial Narrow"/>
              </a:rPr>
              <a:t>Art. 64 H</a:t>
            </a:r>
            <a:endParaRPr/>
          </a:p>
          <a:p>
            <a:pPr indent="0" lvl="0" marL="0" marR="0" rtl="0" algn="ctr">
              <a:lnSpc>
                <a:spcPct val="100000"/>
              </a:lnSpc>
              <a:spcBef>
                <a:spcPts val="0"/>
              </a:spcBef>
              <a:spcAft>
                <a:spcPts val="0"/>
              </a:spcAft>
              <a:buClr>
                <a:schemeClr val="lt1"/>
              </a:buClr>
              <a:buFont typeface="Arial Narrow"/>
              <a:buNone/>
            </a:pPr>
            <a:r>
              <a:rPr b="1" i="0" lang="en-US" sz="1600" u="none" cap="none" strike="noStrike">
                <a:solidFill>
                  <a:schemeClr val="lt1"/>
                </a:solidFill>
                <a:latin typeface="Arial Narrow"/>
                <a:ea typeface="Arial Narrow"/>
                <a:cs typeface="Arial Narrow"/>
                <a:sym typeface="Arial Narrow"/>
              </a:rPr>
              <a:t>DGTM Y MM</a:t>
            </a:r>
            <a:endParaRPr/>
          </a:p>
          <a:p>
            <a:pPr indent="0" lvl="0" marL="0" marR="0" rtl="0" algn="ctr">
              <a:lnSpc>
                <a:spcPct val="100000"/>
              </a:lnSpc>
              <a:spcBef>
                <a:spcPts val="0"/>
              </a:spcBef>
              <a:spcAft>
                <a:spcPts val="0"/>
              </a:spcAft>
              <a:buClr>
                <a:schemeClr val="lt1"/>
              </a:buClr>
              <a:buFont typeface="Arial Narrow"/>
              <a:buNone/>
            </a:pPr>
            <a:r>
              <a:rPr b="0" i="0" lang="en-US" sz="1600" u="none" cap="none" strike="noStrike">
                <a:solidFill>
                  <a:schemeClr val="lt1"/>
                </a:solidFill>
                <a:latin typeface="Arial Narrow"/>
                <a:ea typeface="Arial Narrow"/>
                <a:cs typeface="Arial Narrow"/>
                <a:sym typeface="Arial Narrow"/>
              </a:rPr>
              <a:t>Informar cierres de </a:t>
            </a:r>
            <a:endParaRPr/>
          </a:p>
          <a:p>
            <a:pPr indent="0" lvl="0" marL="0" marR="0" rtl="0" algn="ctr">
              <a:lnSpc>
                <a:spcPct val="100000"/>
              </a:lnSpc>
              <a:spcBef>
                <a:spcPts val="0"/>
              </a:spcBef>
              <a:spcAft>
                <a:spcPts val="0"/>
              </a:spcAft>
              <a:buClr>
                <a:schemeClr val="lt1"/>
              </a:buClr>
              <a:buFont typeface="Arial Narrow"/>
              <a:buNone/>
            </a:pPr>
            <a:r>
              <a:rPr b="0" i="0" lang="en-US" sz="1600" u="none" cap="none" strike="noStrike">
                <a:solidFill>
                  <a:schemeClr val="lt1"/>
                </a:solidFill>
                <a:latin typeface="Arial Narrow"/>
                <a:ea typeface="Arial Narrow"/>
                <a:cs typeface="Arial Narrow"/>
                <a:sym typeface="Arial Narrow"/>
              </a:rPr>
              <a:t>cuota a naves en faenas </a:t>
            </a:r>
            <a:endParaRPr/>
          </a:p>
          <a:p>
            <a:pPr indent="0" lvl="0" marL="0" marR="0" rtl="0" algn="ctr">
              <a:lnSpc>
                <a:spcPct val="100000"/>
              </a:lnSpc>
              <a:spcBef>
                <a:spcPts val="0"/>
              </a:spcBef>
              <a:spcAft>
                <a:spcPts val="0"/>
              </a:spcAft>
              <a:buClr>
                <a:schemeClr val="lt1"/>
              </a:buClr>
              <a:buFont typeface="Arial Narrow"/>
              <a:buNone/>
            </a:pPr>
            <a:r>
              <a:rPr b="0" i="0" lang="en-US" sz="1600" u="none" cap="none" strike="noStrike">
                <a:solidFill>
                  <a:schemeClr val="lt1"/>
                </a:solidFill>
                <a:latin typeface="Arial Narrow"/>
                <a:ea typeface="Arial Narrow"/>
                <a:cs typeface="Arial Narrow"/>
                <a:sym typeface="Arial Narrow"/>
              </a:rPr>
              <a:t>de pesca a naves</a:t>
            </a:r>
            <a:r>
              <a:rPr b="1" i="0" lang="en-US" sz="1600" u="none" cap="none" strike="noStrike">
                <a:solidFill>
                  <a:schemeClr val="lt1"/>
                </a:solidFill>
                <a:latin typeface="Arial Narrow"/>
                <a:ea typeface="Arial Narrow"/>
                <a:cs typeface="Arial Narrow"/>
                <a:sym typeface="Arial Narrow"/>
              </a:rPr>
              <a:t> </a:t>
            </a:r>
            <a:endParaRPr/>
          </a:p>
        </p:txBody>
      </p:sp>
      <p:sp>
        <p:nvSpPr>
          <p:cNvPr id="156" name="Shape 156"/>
          <p:cNvSpPr/>
          <p:nvPr/>
        </p:nvSpPr>
        <p:spPr>
          <a:xfrm>
            <a:off x="4643437" y="1916112"/>
            <a:ext cx="2017712" cy="1728787"/>
          </a:xfrm>
          <a:prstGeom prst="roundRect">
            <a:avLst>
              <a:gd fmla="val 16667" name="adj"/>
            </a:avLst>
          </a:prstGeom>
          <a:solidFill>
            <a:srgbClr val="80008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Font typeface="Arial Narrow"/>
              <a:buNone/>
            </a:pPr>
            <a:r>
              <a:rPr b="1" i="0" lang="en-US" sz="1600" u="none" cap="none" strike="noStrike">
                <a:solidFill>
                  <a:schemeClr val="lt1"/>
                </a:solidFill>
                <a:latin typeface="Arial Narrow"/>
                <a:ea typeface="Arial Narrow"/>
                <a:cs typeface="Arial Narrow"/>
                <a:sym typeface="Arial Narrow"/>
              </a:rPr>
              <a:t>Art. 66 BIS</a:t>
            </a:r>
            <a:endParaRPr/>
          </a:p>
          <a:p>
            <a:pPr indent="0" lvl="0" marL="0" marR="0" rtl="0" algn="ctr">
              <a:lnSpc>
                <a:spcPct val="100000"/>
              </a:lnSpc>
              <a:spcBef>
                <a:spcPts val="0"/>
              </a:spcBef>
              <a:spcAft>
                <a:spcPts val="0"/>
              </a:spcAft>
              <a:buClr>
                <a:schemeClr val="lt1"/>
              </a:buClr>
              <a:buFont typeface="Arial Narrow"/>
              <a:buNone/>
            </a:pPr>
            <a:r>
              <a:rPr b="1" i="0" lang="en-US" sz="1600" u="none" cap="none" strike="noStrike">
                <a:solidFill>
                  <a:schemeClr val="lt1"/>
                </a:solidFill>
                <a:latin typeface="Arial Narrow"/>
                <a:ea typeface="Arial Narrow"/>
                <a:cs typeface="Arial Narrow"/>
                <a:sym typeface="Arial Narrow"/>
              </a:rPr>
              <a:t>DGTM Y MM</a:t>
            </a:r>
            <a:endParaRPr/>
          </a:p>
          <a:p>
            <a:pPr indent="0" lvl="0" marL="0" marR="0" rtl="0" algn="ctr">
              <a:lnSpc>
                <a:spcPct val="100000"/>
              </a:lnSpc>
              <a:spcBef>
                <a:spcPts val="0"/>
              </a:spcBef>
              <a:spcAft>
                <a:spcPts val="0"/>
              </a:spcAft>
              <a:buClr>
                <a:schemeClr val="lt1"/>
              </a:buClr>
              <a:buFont typeface="Arial Narrow"/>
              <a:buNone/>
            </a:pPr>
            <a:r>
              <a:rPr b="0" i="0" lang="en-US" sz="1600" u="none" cap="none" strike="noStrike">
                <a:solidFill>
                  <a:schemeClr val="lt1"/>
                </a:solidFill>
                <a:latin typeface="Arial Narrow"/>
                <a:ea typeface="Arial Narrow"/>
                <a:cs typeface="Arial Narrow"/>
                <a:sym typeface="Arial Narrow"/>
              </a:rPr>
              <a:t>Llevar un registro de </a:t>
            </a:r>
            <a:endParaRPr/>
          </a:p>
          <a:p>
            <a:pPr indent="0" lvl="0" marL="0" marR="0" rtl="0" algn="ctr">
              <a:lnSpc>
                <a:spcPct val="100000"/>
              </a:lnSpc>
              <a:spcBef>
                <a:spcPts val="0"/>
              </a:spcBef>
              <a:spcAft>
                <a:spcPts val="0"/>
              </a:spcAft>
              <a:buClr>
                <a:schemeClr val="lt1"/>
              </a:buClr>
              <a:buFont typeface="Arial Narrow"/>
              <a:buNone/>
            </a:pPr>
            <a:r>
              <a:rPr b="0" i="0" lang="en-US" sz="1600" u="none" cap="none" strike="noStrike">
                <a:solidFill>
                  <a:schemeClr val="lt1"/>
                </a:solidFill>
                <a:latin typeface="Arial Narrow"/>
                <a:ea typeface="Arial Narrow"/>
                <a:cs typeface="Arial Narrow"/>
                <a:sym typeface="Arial Narrow"/>
              </a:rPr>
              <a:t>los nacionales que se</a:t>
            </a:r>
            <a:endParaRPr/>
          </a:p>
          <a:p>
            <a:pPr indent="0" lvl="0" marL="0" marR="0" rtl="0" algn="ctr">
              <a:lnSpc>
                <a:spcPct val="100000"/>
              </a:lnSpc>
              <a:spcBef>
                <a:spcPts val="0"/>
              </a:spcBef>
              <a:spcAft>
                <a:spcPts val="0"/>
              </a:spcAft>
              <a:buClr>
                <a:schemeClr val="lt1"/>
              </a:buClr>
              <a:buFont typeface="Arial Narrow"/>
              <a:buNone/>
            </a:pPr>
            <a:r>
              <a:rPr b="0" i="0" lang="en-US" sz="1600" u="none" cap="none" strike="noStrike">
                <a:solidFill>
                  <a:schemeClr val="lt1"/>
                </a:solidFill>
                <a:latin typeface="Arial Narrow"/>
                <a:ea typeface="Arial Narrow"/>
                <a:cs typeface="Arial Narrow"/>
                <a:sym typeface="Arial Narrow"/>
              </a:rPr>
              <a:t> embarquen en naves </a:t>
            </a:r>
            <a:endParaRPr/>
          </a:p>
          <a:p>
            <a:pPr indent="0" lvl="0" marL="0" marR="0" rtl="0" algn="ctr">
              <a:lnSpc>
                <a:spcPct val="100000"/>
              </a:lnSpc>
              <a:spcBef>
                <a:spcPts val="0"/>
              </a:spcBef>
              <a:spcAft>
                <a:spcPts val="0"/>
              </a:spcAft>
              <a:buClr>
                <a:schemeClr val="lt1"/>
              </a:buClr>
              <a:buFont typeface="Arial Narrow"/>
              <a:buNone/>
            </a:pPr>
            <a:r>
              <a:rPr b="0" i="0" lang="en-US" sz="1600" u="none" cap="none" strike="noStrike">
                <a:solidFill>
                  <a:schemeClr val="lt1"/>
                </a:solidFill>
                <a:latin typeface="Arial Narrow"/>
                <a:ea typeface="Arial Narrow"/>
                <a:cs typeface="Arial Narrow"/>
                <a:sym typeface="Arial Narrow"/>
              </a:rPr>
              <a:t>pesqueras de </a:t>
            </a:r>
            <a:endParaRPr/>
          </a:p>
          <a:p>
            <a:pPr indent="0" lvl="0" marL="0" marR="0" rtl="0" algn="ctr">
              <a:lnSpc>
                <a:spcPct val="100000"/>
              </a:lnSpc>
              <a:spcBef>
                <a:spcPts val="0"/>
              </a:spcBef>
              <a:spcAft>
                <a:spcPts val="0"/>
              </a:spcAft>
              <a:buClr>
                <a:schemeClr val="lt1"/>
              </a:buClr>
              <a:buFont typeface="Arial Narrow"/>
              <a:buNone/>
            </a:pPr>
            <a:r>
              <a:rPr b="0" i="0" lang="en-US" sz="1600" u="none" cap="none" strike="noStrike">
                <a:solidFill>
                  <a:schemeClr val="lt1"/>
                </a:solidFill>
                <a:latin typeface="Arial Narrow"/>
                <a:ea typeface="Arial Narrow"/>
                <a:cs typeface="Arial Narrow"/>
                <a:sym typeface="Arial Narrow"/>
              </a:rPr>
              <a:t>Bandera extranjera</a:t>
            </a:r>
            <a:endParaRPr/>
          </a:p>
        </p:txBody>
      </p:sp>
      <p:sp>
        <p:nvSpPr>
          <p:cNvPr id="157" name="Shape 157"/>
          <p:cNvSpPr/>
          <p:nvPr/>
        </p:nvSpPr>
        <p:spPr>
          <a:xfrm>
            <a:off x="4643437" y="3716337"/>
            <a:ext cx="2017712" cy="1368425"/>
          </a:xfrm>
          <a:prstGeom prst="roundRect">
            <a:avLst>
              <a:gd fmla="val 16667" name="adj"/>
            </a:avLst>
          </a:prstGeom>
          <a:solidFill>
            <a:srgbClr val="80008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Font typeface="Arial Narrow"/>
              <a:buNone/>
            </a:pPr>
            <a:r>
              <a:rPr b="1" i="0" lang="en-US" sz="1600" u="none" cap="none" strike="noStrike">
                <a:solidFill>
                  <a:schemeClr val="lt1"/>
                </a:solidFill>
                <a:latin typeface="Arial Narrow"/>
                <a:ea typeface="Arial Narrow"/>
                <a:cs typeface="Arial Narrow"/>
                <a:sym typeface="Arial Narrow"/>
              </a:rPr>
              <a:t>Art. 90 A</a:t>
            </a:r>
            <a:endParaRPr/>
          </a:p>
          <a:p>
            <a:pPr indent="0" lvl="0" marL="0" marR="0" rtl="0" algn="ctr">
              <a:lnSpc>
                <a:spcPct val="100000"/>
              </a:lnSpc>
              <a:spcBef>
                <a:spcPts val="0"/>
              </a:spcBef>
              <a:spcAft>
                <a:spcPts val="0"/>
              </a:spcAft>
              <a:buClr>
                <a:schemeClr val="lt1"/>
              </a:buClr>
              <a:buFont typeface="Arial Narrow"/>
              <a:buNone/>
            </a:pPr>
            <a:r>
              <a:rPr b="1" i="0" lang="en-US" sz="1600" u="none" cap="none" strike="noStrike">
                <a:solidFill>
                  <a:schemeClr val="lt1"/>
                </a:solidFill>
                <a:latin typeface="Arial Narrow"/>
                <a:ea typeface="Arial Narrow"/>
                <a:cs typeface="Arial Narrow"/>
                <a:sym typeface="Arial Narrow"/>
              </a:rPr>
              <a:t>DGTM Y MM</a:t>
            </a:r>
            <a:endParaRPr/>
          </a:p>
          <a:p>
            <a:pPr indent="0" lvl="0" marL="0" marR="0" rtl="0" algn="ctr">
              <a:lnSpc>
                <a:spcPct val="100000"/>
              </a:lnSpc>
              <a:spcBef>
                <a:spcPts val="0"/>
              </a:spcBef>
              <a:spcAft>
                <a:spcPts val="0"/>
              </a:spcAft>
              <a:buClr>
                <a:schemeClr val="lt1"/>
              </a:buClr>
              <a:buFont typeface="Arial Narrow"/>
              <a:buNone/>
            </a:pPr>
            <a:r>
              <a:rPr b="0" i="0" lang="en-US" sz="1600" u="none" cap="none" strike="noStrike">
                <a:solidFill>
                  <a:schemeClr val="lt1"/>
                </a:solidFill>
                <a:latin typeface="Arial Narrow"/>
                <a:ea typeface="Arial Narrow"/>
                <a:cs typeface="Arial Narrow"/>
                <a:sym typeface="Arial Narrow"/>
              </a:rPr>
              <a:t>Integrar la Comisión</a:t>
            </a:r>
            <a:endParaRPr/>
          </a:p>
          <a:p>
            <a:pPr indent="0" lvl="0" marL="0" marR="0" rtl="0" algn="ctr">
              <a:lnSpc>
                <a:spcPct val="100000"/>
              </a:lnSpc>
              <a:spcBef>
                <a:spcPts val="0"/>
              </a:spcBef>
              <a:spcAft>
                <a:spcPts val="0"/>
              </a:spcAft>
              <a:buClr>
                <a:schemeClr val="lt1"/>
              </a:buClr>
              <a:buFont typeface="Arial Narrow"/>
              <a:buNone/>
            </a:pPr>
            <a:r>
              <a:rPr b="0" i="0" lang="en-US" sz="1600" u="none" cap="none" strike="noStrike">
                <a:solidFill>
                  <a:schemeClr val="lt1"/>
                </a:solidFill>
                <a:latin typeface="Arial Narrow"/>
                <a:ea typeface="Arial Narrow"/>
                <a:cs typeface="Arial Narrow"/>
                <a:sym typeface="Arial Narrow"/>
              </a:rPr>
              <a:t>Nacional de Acuicultura</a:t>
            </a:r>
            <a:endParaRPr/>
          </a:p>
        </p:txBody>
      </p:sp>
      <p:sp>
        <p:nvSpPr>
          <p:cNvPr id="158" name="Shape 158"/>
          <p:cNvSpPr/>
          <p:nvPr/>
        </p:nvSpPr>
        <p:spPr>
          <a:xfrm>
            <a:off x="6948487" y="765175"/>
            <a:ext cx="2016125" cy="1584325"/>
          </a:xfrm>
          <a:prstGeom prst="roundRect">
            <a:avLst>
              <a:gd fmla="val 16667" name="adj"/>
            </a:avLst>
          </a:prstGeom>
          <a:solidFill>
            <a:srgbClr val="80008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Font typeface="Arial Narrow"/>
              <a:buNone/>
            </a:pPr>
            <a:r>
              <a:rPr b="1" i="0" lang="en-US" sz="1600" u="none" cap="none" strike="noStrike">
                <a:solidFill>
                  <a:schemeClr val="lt1"/>
                </a:solidFill>
                <a:latin typeface="Arial Narrow"/>
                <a:ea typeface="Arial Narrow"/>
                <a:cs typeface="Arial Narrow"/>
                <a:sym typeface="Arial Narrow"/>
              </a:rPr>
              <a:t>Art. 104</a:t>
            </a:r>
            <a:endParaRPr/>
          </a:p>
          <a:p>
            <a:pPr indent="0" lvl="0" marL="0" marR="0" rtl="0" algn="ctr">
              <a:lnSpc>
                <a:spcPct val="100000"/>
              </a:lnSpc>
              <a:spcBef>
                <a:spcPts val="0"/>
              </a:spcBef>
              <a:spcAft>
                <a:spcPts val="0"/>
              </a:spcAft>
              <a:buClr>
                <a:schemeClr val="lt1"/>
              </a:buClr>
              <a:buFont typeface="Arial Narrow"/>
              <a:buNone/>
            </a:pPr>
            <a:r>
              <a:rPr b="1" i="0" lang="en-US" sz="1600" u="none" cap="none" strike="noStrike">
                <a:solidFill>
                  <a:schemeClr val="lt1"/>
                </a:solidFill>
                <a:latin typeface="Arial Narrow"/>
                <a:ea typeface="Arial Narrow"/>
                <a:cs typeface="Arial Narrow"/>
                <a:sym typeface="Arial Narrow"/>
              </a:rPr>
              <a:t>DGTM Y MM</a:t>
            </a:r>
            <a:endParaRPr/>
          </a:p>
          <a:p>
            <a:pPr indent="0" lvl="0" marL="0" marR="0" rtl="0" algn="ctr">
              <a:lnSpc>
                <a:spcPct val="100000"/>
              </a:lnSpc>
              <a:spcBef>
                <a:spcPts val="0"/>
              </a:spcBef>
              <a:spcAft>
                <a:spcPts val="0"/>
              </a:spcAft>
              <a:buClr>
                <a:schemeClr val="lt1"/>
              </a:buClr>
              <a:buFont typeface="Arial Narrow"/>
              <a:buNone/>
            </a:pPr>
            <a:r>
              <a:rPr b="0" i="0" lang="en-US" sz="1600" u="none" cap="none" strike="noStrike">
                <a:solidFill>
                  <a:schemeClr val="lt1"/>
                </a:solidFill>
                <a:latin typeface="Arial Narrow"/>
                <a:ea typeface="Arial Narrow"/>
                <a:cs typeface="Arial Narrow"/>
                <a:sym typeface="Arial Narrow"/>
              </a:rPr>
              <a:t>Responder a la</a:t>
            </a:r>
            <a:endParaRPr/>
          </a:p>
          <a:p>
            <a:pPr indent="0" lvl="0" marL="0" marR="0" rtl="0" algn="ctr">
              <a:lnSpc>
                <a:spcPct val="100000"/>
              </a:lnSpc>
              <a:spcBef>
                <a:spcPts val="0"/>
              </a:spcBef>
              <a:spcAft>
                <a:spcPts val="0"/>
              </a:spcAft>
              <a:buClr>
                <a:schemeClr val="lt1"/>
              </a:buClr>
              <a:buFont typeface="Arial Narrow"/>
              <a:buNone/>
            </a:pPr>
            <a:r>
              <a:rPr b="0" i="0" lang="en-US" sz="1600" u="none" cap="none" strike="noStrike">
                <a:solidFill>
                  <a:schemeClr val="lt1"/>
                </a:solidFill>
                <a:latin typeface="Arial Narrow"/>
                <a:ea typeface="Arial Narrow"/>
                <a:cs typeface="Arial Narrow"/>
                <a:sym typeface="Arial Narrow"/>
              </a:rPr>
              <a:t>llamada de auxilio</a:t>
            </a:r>
            <a:endParaRPr/>
          </a:p>
          <a:p>
            <a:pPr indent="0" lvl="0" marL="0" marR="0" rtl="0" algn="ctr">
              <a:lnSpc>
                <a:spcPct val="100000"/>
              </a:lnSpc>
              <a:spcBef>
                <a:spcPts val="0"/>
              </a:spcBef>
              <a:spcAft>
                <a:spcPts val="0"/>
              </a:spcAft>
              <a:buClr>
                <a:schemeClr val="lt1"/>
              </a:buClr>
              <a:buFont typeface="Arial Narrow"/>
              <a:buNone/>
            </a:pPr>
            <a:r>
              <a:rPr b="0" i="0" lang="en-US" sz="1600" u="none" cap="none" strike="noStrike">
                <a:solidFill>
                  <a:schemeClr val="lt1"/>
                </a:solidFill>
                <a:latin typeface="Arial Narrow"/>
                <a:ea typeface="Arial Narrow"/>
                <a:cs typeface="Arial Narrow"/>
                <a:sym typeface="Arial Narrow"/>
              </a:rPr>
              <a:t>que efectúe el</a:t>
            </a:r>
            <a:endParaRPr/>
          </a:p>
          <a:p>
            <a:pPr indent="0" lvl="0" marL="0" marR="0" rtl="0" algn="ctr">
              <a:lnSpc>
                <a:spcPct val="100000"/>
              </a:lnSpc>
              <a:spcBef>
                <a:spcPts val="0"/>
              </a:spcBef>
              <a:spcAft>
                <a:spcPts val="0"/>
              </a:spcAft>
              <a:buClr>
                <a:schemeClr val="lt1"/>
              </a:buClr>
              <a:buFont typeface="Arial Narrow"/>
              <a:buNone/>
            </a:pPr>
            <a:r>
              <a:rPr b="0" i="0" lang="en-US" sz="1600" u="none" cap="none" strike="noStrike">
                <a:solidFill>
                  <a:schemeClr val="lt1"/>
                </a:solidFill>
                <a:latin typeface="Arial Narrow"/>
                <a:ea typeface="Arial Narrow"/>
                <a:cs typeface="Arial Narrow"/>
                <a:sym typeface="Arial Narrow"/>
              </a:rPr>
              <a:t>Observador Científico</a:t>
            </a:r>
            <a:endParaRPr/>
          </a:p>
        </p:txBody>
      </p:sp>
      <p:sp>
        <p:nvSpPr>
          <p:cNvPr id="159" name="Shape 159"/>
          <p:cNvSpPr/>
          <p:nvPr/>
        </p:nvSpPr>
        <p:spPr>
          <a:xfrm>
            <a:off x="2195512" y="188912"/>
            <a:ext cx="287337" cy="6480175"/>
          </a:xfrm>
          <a:prstGeom prst="rightBrace">
            <a:avLst>
              <a:gd fmla="val 8333" name="adj1"/>
              <a:gd fmla="val 50000" name="adj2"/>
            </a:avLst>
          </a:prstGeom>
          <a:noFill/>
          <a:ln cap="flat" cmpd="sng" w="19050">
            <a:solidFill>
              <a:srgbClr val="FFCC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cap="none" strike="noStrike">
              <a:solidFill>
                <a:schemeClr val="lt1"/>
              </a:solidFill>
              <a:latin typeface="Arial Narrow"/>
              <a:ea typeface="Arial Narrow"/>
              <a:cs typeface="Arial Narrow"/>
              <a:sym typeface="Arial Narrow"/>
            </a:endParaRPr>
          </a:p>
        </p:txBody>
      </p:sp>
      <p:sp>
        <p:nvSpPr>
          <p:cNvPr id="160" name="Shape 160"/>
          <p:cNvSpPr/>
          <p:nvPr/>
        </p:nvSpPr>
        <p:spPr>
          <a:xfrm>
            <a:off x="4643437" y="5273675"/>
            <a:ext cx="2017712" cy="1584325"/>
          </a:xfrm>
          <a:prstGeom prst="roundRect">
            <a:avLst>
              <a:gd fmla="val 16667" name="adj"/>
            </a:avLst>
          </a:prstGeom>
          <a:solidFill>
            <a:srgbClr val="80008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Font typeface="Arial Narrow"/>
              <a:buNone/>
            </a:pPr>
            <a:r>
              <a:rPr b="1" i="0" lang="en-US" sz="1600" u="none" cap="none" strike="noStrike">
                <a:solidFill>
                  <a:schemeClr val="lt1"/>
                </a:solidFill>
                <a:latin typeface="Arial Narrow"/>
                <a:ea typeface="Arial Narrow"/>
                <a:cs typeface="Arial Narrow"/>
                <a:sym typeface="Arial Narrow"/>
              </a:rPr>
              <a:t>Art. 50 C</a:t>
            </a:r>
            <a:endParaRPr/>
          </a:p>
          <a:p>
            <a:pPr indent="0" lvl="0" marL="0" marR="0" rtl="0" algn="ctr">
              <a:lnSpc>
                <a:spcPct val="100000"/>
              </a:lnSpc>
              <a:spcBef>
                <a:spcPts val="0"/>
              </a:spcBef>
              <a:spcAft>
                <a:spcPts val="0"/>
              </a:spcAft>
              <a:buClr>
                <a:schemeClr val="lt1"/>
              </a:buClr>
              <a:buFont typeface="Arial Narrow"/>
              <a:buNone/>
            </a:pPr>
            <a:r>
              <a:rPr b="1" i="0" lang="en-US" sz="1600" u="none" cap="none" strike="noStrike">
                <a:solidFill>
                  <a:schemeClr val="lt1"/>
                </a:solidFill>
                <a:latin typeface="Arial Narrow"/>
                <a:ea typeface="Arial Narrow"/>
                <a:cs typeface="Arial Narrow"/>
                <a:sym typeface="Arial Narrow"/>
              </a:rPr>
              <a:t>AML</a:t>
            </a:r>
            <a:endParaRPr/>
          </a:p>
          <a:p>
            <a:pPr indent="0" lvl="0" marL="0" marR="0" rtl="0" algn="ctr">
              <a:lnSpc>
                <a:spcPct val="100000"/>
              </a:lnSpc>
              <a:spcBef>
                <a:spcPts val="0"/>
              </a:spcBef>
              <a:spcAft>
                <a:spcPts val="0"/>
              </a:spcAft>
              <a:buClr>
                <a:schemeClr val="lt1"/>
              </a:buClr>
              <a:buFont typeface="Arial Narrow"/>
              <a:buNone/>
            </a:pPr>
            <a:r>
              <a:rPr b="0" i="0" lang="en-US" sz="1600" u="none" cap="none" strike="noStrike">
                <a:solidFill>
                  <a:schemeClr val="lt1"/>
                </a:solidFill>
                <a:latin typeface="Arial Narrow"/>
                <a:ea typeface="Arial Narrow"/>
                <a:cs typeface="Arial Narrow"/>
                <a:sym typeface="Arial Narrow"/>
              </a:rPr>
              <a:t>Embarcación artesanal</a:t>
            </a:r>
            <a:endParaRPr/>
          </a:p>
          <a:p>
            <a:pPr indent="0" lvl="0" marL="0" marR="0" rtl="0" algn="ctr">
              <a:lnSpc>
                <a:spcPct val="100000"/>
              </a:lnSpc>
              <a:spcBef>
                <a:spcPts val="0"/>
              </a:spcBef>
              <a:spcAft>
                <a:spcPts val="0"/>
              </a:spcAft>
              <a:buClr>
                <a:schemeClr val="lt1"/>
              </a:buClr>
              <a:buFont typeface="Arial Narrow"/>
              <a:buNone/>
            </a:pPr>
            <a:r>
              <a:rPr b="0" i="0" lang="en-US" sz="1600" u="none" cap="none" strike="noStrike">
                <a:solidFill>
                  <a:schemeClr val="lt1"/>
                </a:solidFill>
                <a:latin typeface="Arial Narrow"/>
                <a:ea typeface="Arial Narrow"/>
                <a:cs typeface="Arial Narrow"/>
                <a:sym typeface="Arial Narrow"/>
              </a:rPr>
              <a:t>sólo podrá zarpar si</a:t>
            </a:r>
            <a:endParaRPr/>
          </a:p>
          <a:p>
            <a:pPr indent="0" lvl="0" marL="0" marR="0" rtl="0" algn="ctr">
              <a:lnSpc>
                <a:spcPct val="100000"/>
              </a:lnSpc>
              <a:spcBef>
                <a:spcPts val="0"/>
              </a:spcBef>
              <a:spcAft>
                <a:spcPts val="0"/>
              </a:spcAft>
              <a:buClr>
                <a:schemeClr val="lt1"/>
              </a:buClr>
              <a:buFont typeface="Arial Narrow"/>
              <a:buNone/>
            </a:pPr>
            <a:r>
              <a:rPr b="0" i="0" lang="en-US" sz="1600" u="none" cap="none" strike="noStrike">
                <a:solidFill>
                  <a:schemeClr val="lt1"/>
                </a:solidFill>
                <a:latin typeface="Arial Narrow"/>
                <a:ea typeface="Arial Narrow"/>
                <a:cs typeface="Arial Narrow"/>
                <a:sym typeface="Arial Narrow"/>
              </a:rPr>
              <a:t> toda la tripulación </a:t>
            </a:r>
            <a:endParaRPr/>
          </a:p>
          <a:p>
            <a:pPr indent="0" lvl="0" marL="0" marR="0" rtl="0" algn="ctr">
              <a:lnSpc>
                <a:spcPct val="100000"/>
              </a:lnSpc>
              <a:spcBef>
                <a:spcPts val="0"/>
              </a:spcBef>
              <a:spcAft>
                <a:spcPts val="0"/>
              </a:spcAft>
              <a:buClr>
                <a:schemeClr val="lt1"/>
              </a:buClr>
              <a:buFont typeface="Arial Narrow"/>
              <a:buNone/>
            </a:pPr>
            <a:r>
              <a:rPr b="0" i="0" lang="en-US" sz="1600" u="none" cap="none" strike="noStrike">
                <a:solidFill>
                  <a:schemeClr val="lt1"/>
                </a:solidFill>
                <a:latin typeface="Arial Narrow"/>
                <a:ea typeface="Arial Narrow"/>
                <a:cs typeface="Arial Narrow"/>
                <a:sym typeface="Arial Narrow"/>
              </a:rPr>
              <a:t>cuanta con seguro</a:t>
            </a:r>
            <a:endParaRPr/>
          </a:p>
        </p:txBody>
      </p:sp>
      <p:sp>
        <p:nvSpPr>
          <p:cNvPr id="161" name="Shape 161"/>
          <p:cNvSpPr txBox="1"/>
          <p:nvPr/>
        </p:nvSpPr>
        <p:spPr>
          <a:xfrm>
            <a:off x="7135812" y="0"/>
            <a:ext cx="2008187" cy="5651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CC00"/>
              </a:buClr>
              <a:buFont typeface="Impact"/>
              <a:buNone/>
            </a:pPr>
            <a:r>
              <a:rPr b="0" i="0" lang="en-US" sz="3100" u="none" cap="none" strike="noStrike">
                <a:solidFill>
                  <a:srgbClr val="FFCC00"/>
                </a:solidFill>
                <a:latin typeface="Impact"/>
                <a:ea typeface="Impact"/>
                <a:cs typeface="Impact"/>
                <a:sym typeface="Impact"/>
              </a:rPr>
              <a:t>NORMATIVA</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 name="Shape 165"/>
        <p:cNvGrpSpPr/>
        <p:nvPr/>
      </p:nvGrpSpPr>
      <p:grpSpPr>
        <a:xfrm>
          <a:off x="0" y="0"/>
          <a:ext cx="0" cy="0"/>
          <a:chOff x="0" y="0"/>
          <a:chExt cx="0" cy="0"/>
        </a:xfrm>
      </p:grpSpPr>
      <p:pic>
        <p:nvPicPr>
          <p:cNvPr id="166" name="Shape 166"/>
          <p:cNvPicPr preferRelativeResize="0"/>
          <p:nvPr/>
        </p:nvPicPr>
        <p:blipFill rotWithShape="1">
          <a:blip r:embed="rId3">
            <a:alphaModFix amt="50195"/>
          </a:blip>
          <a:srcRect b="0" l="0" r="0" t="0"/>
          <a:stretch/>
        </p:blipFill>
        <p:spPr>
          <a:xfrm>
            <a:off x="0" y="0"/>
            <a:ext cx="9144000" cy="6858000"/>
          </a:xfrm>
          <a:prstGeom prst="rect">
            <a:avLst/>
          </a:prstGeom>
          <a:noFill/>
          <a:ln>
            <a:noFill/>
          </a:ln>
        </p:spPr>
      </p:pic>
      <p:grpSp>
        <p:nvGrpSpPr>
          <p:cNvPr id="167" name="Shape 167"/>
          <p:cNvGrpSpPr/>
          <p:nvPr/>
        </p:nvGrpSpPr>
        <p:grpSpPr>
          <a:xfrm>
            <a:off x="323850" y="3500437"/>
            <a:ext cx="8382000" cy="152400"/>
            <a:chOff x="1257300" y="1219200"/>
            <a:chExt cx="6705600" cy="152400"/>
          </a:xfrm>
        </p:grpSpPr>
        <p:sp>
          <p:nvSpPr>
            <p:cNvPr id="168" name="Shape 168"/>
            <p:cNvSpPr/>
            <p:nvPr/>
          </p:nvSpPr>
          <p:spPr>
            <a:xfrm>
              <a:off x="1257300" y="1219200"/>
              <a:ext cx="304800" cy="152400"/>
            </a:xfrm>
            <a:prstGeom prst="notchedRightArrow">
              <a:avLst>
                <a:gd fmla="val 50000" name="adj1"/>
                <a:gd fmla="val 50000" name="adj2"/>
              </a:avLst>
            </a:prstGeom>
            <a:solidFill>
              <a:srgbClr val="336699"/>
            </a:solidFill>
            <a:ln cap="flat" cmpd="sng" w="9525">
              <a:solidFill>
                <a:srgbClr val="00009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cap="none" strike="noStrike">
                <a:solidFill>
                  <a:schemeClr val="lt1"/>
                </a:solidFill>
                <a:latin typeface="Arial Narrow"/>
                <a:ea typeface="Arial Narrow"/>
                <a:cs typeface="Arial Narrow"/>
                <a:sym typeface="Arial Narrow"/>
              </a:endParaRPr>
            </a:p>
          </p:txBody>
        </p:sp>
        <p:sp>
          <p:nvSpPr>
            <p:cNvPr id="169" name="Shape 169"/>
            <p:cNvSpPr/>
            <p:nvPr/>
          </p:nvSpPr>
          <p:spPr>
            <a:xfrm>
              <a:off x="1600200" y="1219200"/>
              <a:ext cx="304800" cy="152400"/>
            </a:xfrm>
            <a:prstGeom prst="notchedRightArrow">
              <a:avLst>
                <a:gd fmla="val 50000" name="adj1"/>
                <a:gd fmla="val 50000" name="adj2"/>
              </a:avLst>
            </a:prstGeom>
            <a:solidFill>
              <a:srgbClr val="336699"/>
            </a:solidFill>
            <a:ln cap="flat" cmpd="sng" w="9525">
              <a:solidFill>
                <a:srgbClr val="00009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cap="none" strike="noStrike">
                <a:solidFill>
                  <a:schemeClr val="lt1"/>
                </a:solidFill>
                <a:latin typeface="Arial Narrow"/>
                <a:ea typeface="Arial Narrow"/>
                <a:cs typeface="Arial Narrow"/>
                <a:sym typeface="Arial Narrow"/>
              </a:endParaRPr>
            </a:p>
          </p:txBody>
        </p:sp>
        <p:sp>
          <p:nvSpPr>
            <p:cNvPr id="170" name="Shape 170"/>
            <p:cNvSpPr/>
            <p:nvPr/>
          </p:nvSpPr>
          <p:spPr>
            <a:xfrm>
              <a:off x="1924050" y="1219200"/>
              <a:ext cx="304800" cy="152400"/>
            </a:xfrm>
            <a:prstGeom prst="notchedRightArrow">
              <a:avLst>
                <a:gd fmla="val 50000" name="adj1"/>
                <a:gd fmla="val 50000" name="adj2"/>
              </a:avLst>
            </a:prstGeom>
            <a:solidFill>
              <a:srgbClr val="336699"/>
            </a:solidFill>
            <a:ln cap="flat" cmpd="sng" w="9525">
              <a:solidFill>
                <a:srgbClr val="00009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cap="none" strike="noStrike">
                <a:solidFill>
                  <a:schemeClr val="lt1"/>
                </a:solidFill>
                <a:latin typeface="Arial Narrow"/>
                <a:ea typeface="Arial Narrow"/>
                <a:cs typeface="Arial Narrow"/>
                <a:sym typeface="Arial Narrow"/>
              </a:endParaRPr>
            </a:p>
          </p:txBody>
        </p:sp>
        <p:sp>
          <p:nvSpPr>
            <p:cNvPr id="171" name="Shape 171"/>
            <p:cNvSpPr/>
            <p:nvPr/>
          </p:nvSpPr>
          <p:spPr>
            <a:xfrm>
              <a:off x="2266950" y="1219200"/>
              <a:ext cx="304800" cy="152400"/>
            </a:xfrm>
            <a:prstGeom prst="notchedRightArrow">
              <a:avLst>
                <a:gd fmla="val 50000" name="adj1"/>
                <a:gd fmla="val 50000" name="adj2"/>
              </a:avLst>
            </a:prstGeom>
            <a:solidFill>
              <a:srgbClr val="336699"/>
            </a:solidFill>
            <a:ln cap="flat" cmpd="sng" w="9525">
              <a:solidFill>
                <a:srgbClr val="00009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cap="none" strike="noStrike">
                <a:solidFill>
                  <a:schemeClr val="lt1"/>
                </a:solidFill>
                <a:latin typeface="Arial Narrow"/>
                <a:ea typeface="Arial Narrow"/>
                <a:cs typeface="Arial Narrow"/>
                <a:sym typeface="Arial Narrow"/>
              </a:endParaRPr>
            </a:p>
          </p:txBody>
        </p:sp>
        <p:sp>
          <p:nvSpPr>
            <p:cNvPr id="172" name="Shape 172"/>
            <p:cNvSpPr/>
            <p:nvPr/>
          </p:nvSpPr>
          <p:spPr>
            <a:xfrm>
              <a:off x="2609850" y="1219200"/>
              <a:ext cx="304800" cy="152400"/>
            </a:xfrm>
            <a:prstGeom prst="notchedRightArrow">
              <a:avLst>
                <a:gd fmla="val 50000" name="adj1"/>
                <a:gd fmla="val 50000" name="adj2"/>
              </a:avLst>
            </a:prstGeom>
            <a:solidFill>
              <a:srgbClr val="336699"/>
            </a:solidFill>
            <a:ln cap="flat" cmpd="sng" w="9525">
              <a:solidFill>
                <a:srgbClr val="00009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cap="none" strike="noStrike">
                <a:solidFill>
                  <a:schemeClr val="lt1"/>
                </a:solidFill>
                <a:latin typeface="Arial Narrow"/>
                <a:ea typeface="Arial Narrow"/>
                <a:cs typeface="Arial Narrow"/>
                <a:sym typeface="Arial Narrow"/>
              </a:endParaRPr>
            </a:p>
          </p:txBody>
        </p:sp>
        <p:sp>
          <p:nvSpPr>
            <p:cNvPr id="173" name="Shape 173"/>
            <p:cNvSpPr/>
            <p:nvPr/>
          </p:nvSpPr>
          <p:spPr>
            <a:xfrm>
              <a:off x="2952750" y="1219200"/>
              <a:ext cx="304800" cy="152400"/>
            </a:xfrm>
            <a:prstGeom prst="notchedRightArrow">
              <a:avLst>
                <a:gd fmla="val 50000" name="adj1"/>
                <a:gd fmla="val 50000" name="adj2"/>
              </a:avLst>
            </a:prstGeom>
            <a:solidFill>
              <a:srgbClr val="336699"/>
            </a:solidFill>
            <a:ln cap="flat" cmpd="sng" w="9525">
              <a:solidFill>
                <a:srgbClr val="00009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cap="none" strike="noStrike">
                <a:solidFill>
                  <a:schemeClr val="lt1"/>
                </a:solidFill>
                <a:latin typeface="Arial Narrow"/>
                <a:ea typeface="Arial Narrow"/>
                <a:cs typeface="Arial Narrow"/>
                <a:sym typeface="Arial Narrow"/>
              </a:endParaRPr>
            </a:p>
          </p:txBody>
        </p:sp>
        <p:sp>
          <p:nvSpPr>
            <p:cNvPr id="174" name="Shape 174"/>
            <p:cNvSpPr/>
            <p:nvPr/>
          </p:nvSpPr>
          <p:spPr>
            <a:xfrm>
              <a:off x="3276600" y="1219200"/>
              <a:ext cx="304800" cy="152400"/>
            </a:xfrm>
            <a:prstGeom prst="notchedRightArrow">
              <a:avLst>
                <a:gd fmla="val 50000" name="adj1"/>
                <a:gd fmla="val 50000" name="adj2"/>
              </a:avLst>
            </a:prstGeom>
            <a:solidFill>
              <a:srgbClr val="336699"/>
            </a:solidFill>
            <a:ln cap="flat" cmpd="sng" w="9525">
              <a:solidFill>
                <a:srgbClr val="00009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cap="none" strike="noStrike">
                <a:solidFill>
                  <a:schemeClr val="lt1"/>
                </a:solidFill>
                <a:latin typeface="Arial Narrow"/>
                <a:ea typeface="Arial Narrow"/>
                <a:cs typeface="Arial Narrow"/>
                <a:sym typeface="Arial Narrow"/>
              </a:endParaRPr>
            </a:p>
          </p:txBody>
        </p:sp>
        <p:sp>
          <p:nvSpPr>
            <p:cNvPr id="175" name="Shape 175"/>
            <p:cNvSpPr/>
            <p:nvPr/>
          </p:nvSpPr>
          <p:spPr>
            <a:xfrm>
              <a:off x="3619500" y="1219200"/>
              <a:ext cx="304800" cy="152400"/>
            </a:xfrm>
            <a:prstGeom prst="notchedRightArrow">
              <a:avLst>
                <a:gd fmla="val 50000" name="adj1"/>
                <a:gd fmla="val 50000" name="adj2"/>
              </a:avLst>
            </a:prstGeom>
            <a:solidFill>
              <a:srgbClr val="336699"/>
            </a:solidFill>
            <a:ln cap="flat" cmpd="sng" w="9525">
              <a:solidFill>
                <a:srgbClr val="00009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cap="none" strike="noStrike">
                <a:solidFill>
                  <a:schemeClr val="lt1"/>
                </a:solidFill>
                <a:latin typeface="Arial Narrow"/>
                <a:ea typeface="Arial Narrow"/>
                <a:cs typeface="Arial Narrow"/>
                <a:sym typeface="Arial Narrow"/>
              </a:endParaRPr>
            </a:p>
          </p:txBody>
        </p:sp>
        <p:sp>
          <p:nvSpPr>
            <p:cNvPr id="176" name="Shape 176"/>
            <p:cNvSpPr/>
            <p:nvPr/>
          </p:nvSpPr>
          <p:spPr>
            <a:xfrm>
              <a:off x="3971925" y="1219200"/>
              <a:ext cx="304800" cy="152400"/>
            </a:xfrm>
            <a:prstGeom prst="notchedRightArrow">
              <a:avLst>
                <a:gd fmla="val 50000" name="adj1"/>
                <a:gd fmla="val 50000" name="adj2"/>
              </a:avLst>
            </a:prstGeom>
            <a:solidFill>
              <a:srgbClr val="336699"/>
            </a:solidFill>
            <a:ln cap="flat" cmpd="sng" w="9525">
              <a:solidFill>
                <a:srgbClr val="00009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cap="none" strike="noStrike">
                <a:solidFill>
                  <a:schemeClr val="lt1"/>
                </a:solidFill>
                <a:latin typeface="Arial Narrow"/>
                <a:ea typeface="Arial Narrow"/>
                <a:cs typeface="Arial Narrow"/>
                <a:sym typeface="Arial Narrow"/>
              </a:endParaRPr>
            </a:p>
          </p:txBody>
        </p:sp>
        <p:sp>
          <p:nvSpPr>
            <p:cNvPr id="177" name="Shape 177"/>
            <p:cNvSpPr/>
            <p:nvPr/>
          </p:nvSpPr>
          <p:spPr>
            <a:xfrm>
              <a:off x="4314825" y="1219200"/>
              <a:ext cx="304800" cy="152400"/>
            </a:xfrm>
            <a:prstGeom prst="notchedRightArrow">
              <a:avLst>
                <a:gd fmla="val 50000" name="adj1"/>
                <a:gd fmla="val 50000" name="adj2"/>
              </a:avLst>
            </a:prstGeom>
            <a:solidFill>
              <a:srgbClr val="336699"/>
            </a:solidFill>
            <a:ln cap="flat" cmpd="sng" w="9525">
              <a:solidFill>
                <a:srgbClr val="00009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cap="none" strike="noStrike">
                <a:solidFill>
                  <a:schemeClr val="lt1"/>
                </a:solidFill>
                <a:latin typeface="Arial Narrow"/>
                <a:ea typeface="Arial Narrow"/>
                <a:cs typeface="Arial Narrow"/>
                <a:sym typeface="Arial Narrow"/>
              </a:endParaRPr>
            </a:p>
          </p:txBody>
        </p:sp>
        <p:sp>
          <p:nvSpPr>
            <p:cNvPr id="178" name="Shape 178"/>
            <p:cNvSpPr/>
            <p:nvPr/>
          </p:nvSpPr>
          <p:spPr>
            <a:xfrm>
              <a:off x="4638675" y="1219200"/>
              <a:ext cx="304800" cy="152400"/>
            </a:xfrm>
            <a:prstGeom prst="notchedRightArrow">
              <a:avLst>
                <a:gd fmla="val 50000" name="adj1"/>
                <a:gd fmla="val 50000" name="adj2"/>
              </a:avLst>
            </a:prstGeom>
            <a:solidFill>
              <a:srgbClr val="336699"/>
            </a:solidFill>
            <a:ln cap="flat" cmpd="sng" w="9525">
              <a:solidFill>
                <a:srgbClr val="00009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cap="none" strike="noStrike">
                <a:solidFill>
                  <a:schemeClr val="lt1"/>
                </a:solidFill>
                <a:latin typeface="Arial Narrow"/>
                <a:ea typeface="Arial Narrow"/>
                <a:cs typeface="Arial Narrow"/>
                <a:sym typeface="Arial Narrow"/>
              </a:endParaRPr>
            </a:p>
          </p:txBody>
        </p:sp>
        <p:sp>
          <p:nvSpPr>
            <p:cNvPr id="179" name="Shape 179"/>
            <p:cNvSpPr/>
            <p:nvPr/>
          </p:nvSpPr>
          <p:spPr>
            <a:xfrm>
              <a:off x="4981575" y="1219200"/>
              <a:ext cx="304800" cy="152400"/>
            </a:xfrm>
            <a:prstGeom prst="notchedRightArrow">
              <a:avLst>
                <a:gd fmla="val 50000" name="adj1"/>
                <a:gd fmla="val 50000" name="adj2"/>
              </a:avLst>
            </a:prstGeom>
            <a:solidFill>
              <a:srgbClr val="336699"/>
            </a:solidFill>
            <a:ln cap="flat" cmpd="sng" w="9525">
              <a:solidFill>
                <a:srgbClr val="00009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cap="none" strike="noStrike">
                <a:solidFill>
                  <a:schemeClr val="lt1"/>
                </a:solidFill>
                <a:latin typeface="Arial Narrow"/>
                <a:ea typeface="Arial Narrow"/>
                <a:cs typeface="Arial Narrow"/>
                <a:sym typeface="Arial Narrow"/>
              </a:endParaRPr>
            </a:p>
          </p:txBody>
        </p:sp>
        <p:sp>
          <p:nvSpPr>
            <p:cNvPr id="180" name="Shape 180"/>
            <p:cNvSpPr/>
            <p:nvPr/>
          </p:nvSpPr>
          <p:spPr>
            <a:xfrm>
              <a:off x="5324475" y="1219200"/>
              <a:ext cx="304800" cy="152400"/>
            </a:xfrm>
            <a:prstGeom prst="notchedRightArrow">
              <a:avLst>
                <a:gd fmla="val 50000" name="adj1"/>
                <a:gd fmla="val 50000" name="adj2"/>
              </a:avLst>
            </a:prstGeom>
            <a:solidFill>
              <a:srgbClr val="336699"/>
            </a:solidFill>
            <a:ln cap="flat" cmpd="sng" w="9525">
              <a:solidFill>
                <a:srgbClr val="00009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cap="none" strike="noStrike">
                <a:solidFill>
                  <a:schemeClr val="lt1"/>
                </a:solidFill>
                <a:latin typeface="Arial Narrow"/>
                <a:ea typeface="Arial Narrow"/>
                <a:cs typeface="Arial Narrow"/>
                <a:sym typeface="Arial Narrow"/>
              </a:endParaRPr>
            </a:p>
          </p:txBody>
        </p:sp>
        <p:sp>
          <p:nvSpPr>
            <p:cNvPr id="181" name="Shape 181"/>
            <p:cNvSpPr/>
            <p:nvPr/>
          </p:nvSpPr>
          <p:spPr>
            <a:xfrm>
              <a:off x="5667375" y="1219200"/>
              <a:ext cx="304800" cy="152400"/>
            </a:xfrm>
            <a:prstGeom prst="notchedRightArrow">
              <a:avLst>
                <a:gd fmla="val 50000" name="adj1"/>
                <a:gd fmla="val 50000" name="adj2"/>
              </a:avLst>
            </a:prstGeom>
            <a:solidFill>
              <a:srgbClr val="336699"/>
            </a:solidFill>
            <a:ln cap="flat" cmpd="sng" w="9525">
              <a:solidFill>
                <a:srgbClr val="00009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cap="none" strike="noStrike">
                <a:solidFill>
                  <a:schemeClr val="lt1"/>
                </a:solidFill>
                <a:latin typeface="Arial Narrow"/>
                <a:ea typeface="Arial Narrow"/>
                <a:cs typeface="Arial Narrow"/>
                <a:sym typeface="Arial Narrow"/>
              </a:endParaRPr>
            </a:p>
          </p:txBody>
        </p:sp>
        <p:sp>
          <p:nvSpPr>
            <p:cNvPr id="182" name="Shape 182"/>
            <p:cNvSpPr/>
            <p:nvPr/>
          </p:nvSpPr>
          <p:spPr>
            <a:xfrm>
              <a:off x="5991225" y="1219200"/>
              <a:ext cx="304800" cy="152400"/>
            </a:xfrm>
            <a:prstGeom prst="notchedRightArrow">
              <a:avLst>
                <a:gd fmla="val 50000" name="adj1"/>
                <a:gd fmla="val 50000" name="adj2"/>
              </a:avLst>
            </a:prstGeom>
            <a:solidFill>
              <a:srgbClr val="336699"/>
            </a:solidFill>
            <a:ln cap="flat" cmpd="sng" w="9525">
              <a:solidFill>
                <a:srgbClr val="00009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cap="none" strike="noStrike">
                <a:solidFill>
                  <a:schemeClr val="lt1"/>
                </a:solidFill>
                <a:latin typeface="Arial Narrow"/>
                <a:ea typeface="Arial Narrow"/>
                <a:cs typeface="Arial Narrow"/>
                <a:sym typeface="Arial Narrow"/>
              </a:endParaRPr>
            </a:p>
          </p:txBody>
        </p:sp>
        <p:sp>
          <p:nvSpPr>
            <p:cNvPr id="183" name="Shape 183"/>
            <p:cNvSpPr/>
            <p:nvPr/>
          </p:nvSpPr>
          <p:spPr>
            <a:xfrm>
              <a:off x="6334125" y="1219200"/>
              <a:ext cx="304800" cy="152400"/>
            </a:xfrm>
            <a:prstGeom prst="notchedRightArrow">
              <a:avLst>
                <a:gd fmla="val 50000" name="adj1"/>
                <a:gd fmla="val 50000" name="adj2"/>
              </a:avLst>
            </a:prstGeom>
            <a:solidFill>
              <a:srgbClr val="336699"/>
            </a:solidFill>
            <a:ln cap="flat" cmpd="sng" w="9525">
              <a:solidFill>
                <a:srgbClr val="00009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cap="none" strike="noStrike">
                <a:solidFill>
                  <a:schemeClr val="lt1"/>
                </a:solidFill>
                <a:latin typeface="Arial Narrow"/>
                <a:ea typeface="Arial Narrow"/>
                <a:cs typeface="Arial Narrow"/>
                <a:sym typeface="Arial Narrow"/>
              </a:endParaRPr>
            </a:p>
          </p:txBody>
        </p:sp>
        <p:sp>
          <p:nvSpPr>
            <p:cNvPr id="184" name="Shape 184"/>
            <p:cNvSpPr/>
            <p:nvPr/>
          </p:nvSpPr>
          <p:spPr>
            <a:xfrm>
              <a:off x="6657975" y="1219200"/>
              <a:ext cx="304800" cy="152400"/>
            </a:xfrm>
            <a:prstGeom prst="notchedRightArrow">
              <a:avLst>
                <a:gd fmla="val 50000" name="adj1"/>
                <a:gd fmla="val 50000" name="adj2"/>
              </a:avLst>
            </a:prstGeom>
            <a:solidFill>
              <a:srgbClr val="336699"/>
            </a:solidFill>
            <a:ln cap="flat" cmpd="sng" w="9525">
              <a:solidFill>
                <a:srgbClr val="00009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cap="none" strike="noStrike">
                <a:solidFill>
                  <a:schemeClr val="lt1"/>
                </a:solidFill>
                <a:latin typeface="Arial Narrow"/>
                <a:ea typeface="Arial Narrow"/>
                <a:cs typeface="Arial Narrow"/>
                <a:sym typeface="Arial Narrow"/>
              </a:endParaRPr>
            </a:p>
          </p:txBody>
        </p:sp>
        <p:sp>
          <p:nvSpPr>
            <p:cNvPr id="185" name="Shape 185"/>
            <p:cNvSpPr/>
            <p:nvPr/>
          </p:nvSpPr>
          <p:spPr>
            <a:xfrm>
              <a:off x="6981825" y="1219200"/>
              <a:ext cx="304800" cy="152400"/>
            </a:xfrm>
            <a:prstGeom prst="notchedRightArrow">
              <a:avLst>
                <a:gd fmla="val 50000" name="adj1"/>
                <a:gd fmla="val 50000" name="adj2"/>
              </a:avLst>
            </a:prstGeom>
            <a:solidFill>
              <a:srgbClr val="336699"/>
            </a:solidFill>
            <a:ln cap="flat" cmpd="sng" w="9525">
              <a:solidFill>
                <a:srgbClr val="00009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cap="none" strike="noStrike">
                <a:solidFill>
                  <a:schemeClr val="lt1"/>
                </a:solidFill>
                <a:latin typeface="Arial Narrow"/>
                <a:ea typeface="Arial Narrow"/>
                <a:cs typeface="Arial Narrow"/>
                <a:sym typeface="Arial Narrow"/>
              </a:endParaRPr>
            </a:p>
          </p:txBody>
        </p:sp>
        <p:sp>
          <p:nvSpPr>
            <p:cNvPr id="186" name="Shape 186"/>
            <p:cNvSpPr/>
            <p:nvPr/>
          </p:nvSpPr>
          <p:spPr>
            <a:xfrm>
              <a:off x="7324725" y="1219200"/>
              <a:ext cx="304800" cy="152400"/>
            </a:xfrm>
            <a:prstGeom prst="notchedRightArrow">
              <a:avLst>
                <a:gd fmla="val 50000" name="adj1"/>
                <a:gd fmla="val 50000" name="adj2"/>
              </a:avLst>
            </a:prstGeom>
            <a:solidFill>
              <a:srgbClr val="336699"/>
            </a:solidFill>
            <a:ln cap="flat" cmpd="sng" w="9525">
              <a:solidFill>
                <a:srgbClr val="00009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cap="none" strike="noStrike">
                <a:solidFill>
                  <a:schemeClr val="lt1"/>
                </a:solidFill>
                <a:latin typeface="Arial Narrow"/>
                <a:ea typeface="Arial Narrow"/>
                <a:cs typeface="Arial Narrow"/>
                <a:sym typeface="Arial Narrow"/>
              </a:endParaRPr>
            </a:p>
          </p:txBody>
        </p:sp>
        <p:sp>
          <p:nvSpPr>
            <p:cNvPr id="187" name="Shape 187"/>
            <p:cNvSpPr/>
            <p:nvPr/>
          </p:nvSpPr>
          <p:spPr>
            <a:xfrm>
              <a:off x="7658100" y="1219200"/>
              <a:ext cx="304800" cy="152400"/>
            </a:xfrm>
            <a:prstGeom prst="notchedRightArrow">
              <a:avLst>
                <a:gd fmla="val 50000" name="adj1"/>
                <a:gd fmla="val 50000" name="adj2"/>
              </a:avLst>
            </a:prstGeom>
            <a:solidFill>
              <a:srgbClr val="336699"/>
            </a:solidFill>
            <a:ln cap="flat" cmpd="sng" w="9525">
              <a:solidFill>
                <a:srgbClr val="00009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cap="none" strike="noStrike">
                <a:solidFill>
                  <a:schemeClr val="lt1"/>
                </a:solidFill>
                <a:latin typeface="Arial Narrow"/>
                <a:ea typeface="Arial Narrow"/>
                <a:cs typeface="Arial Narrow"/>
                <a:sym typeface="Arial Narrow"/>
              </a:endParaRPr>
            </a:p>
          </p:txBody>
        </p:sp>
      </p:grpSp>
      <p:cxnSp>
        <p:nvCxnSpPr>
          <p:cNvPr id="188" name="Shape 188"/>
          <p:cNvCxnSpPr/>
          <p:nvPr/>
        </p:nvCxnSpPr>
        <p:spPr>
          <a:xfrm rot="10800000">
            <a:off x="1042987" y="3141662"/>
            <a:ext cx="0" cy="361950"/>
          </a:xfrm>
          <a:prstGeom prst="straightConnector1">
            <a:avLst/>
          </a:prstGeom>
          <a:noFill/>
          <a:ln cap="flat" cmpd="sng" w="22225">
            <a:solidFill>
              <a:srgbClr val="000099"/>
            </a:solidFill>
            <a:prstDash val="solid"/>
            <a:miter lim="8000"/>
            <a:headEnd len="sm" w="sm" type="none"/>
            <a:tailEnd len="sm" w="sm" type="stealth"/>
          </a:ln>
        </p:spPr>
      </p:cxnSp>
      <p:cxnSp>
        <p:nvCxnSpPr>
          <p:cNvPr id="189" name="Shape 189"/>
          <p:cNvCxnSpPr/>
          <p:nvPr/>
        </p:nvCxnSpPr>
        <p:spPr>
          <a:xfrm>
            <a:off x="1763712" y="3644900"/>
            <a:ext cx="0" cy="361950"/>
          </a:xfrm>
          <a:prstGeom prst="straightConnector1">
            <a:avLst/>
          </a:prstGeom>
          <a:noFill/>
          <a:ln cap="flat" cmpd="sng" w="22225">
            <a:solidFill>
              <a:srgbClr val="000099"/>
            </a:solidFill>
            <a:prstDash val="solid"/>
            <a:miter lim="8000"/>
            <a:headEnd len="sm" w="sm" type="none"/>
            <a:tailEnd len="sm" w="sm" type="stealth"/>
          </a:ln>
        </p:spPr>
      </p:cxnSp>
      <p:cxnSp>
        <p:nvCxnSpPr>
          <p:cNvPr id="190" name="Shape 190"/>
          <p:cNvCxnSpPr/>
          <p:nvPr/>
        </p:nvCxnSpPr>
        <p:spPr>
          <a:xfrm>
            <a:off x="3924300" y="3644900"/>
            <a:ext cx="0" cy="361950"/>
          </a:xfrm>
          <a:prstGeom prst="straightConnector1">
            <a:avLst/>
          </a:prstGeom>
          <a:noFill/>
          <a:ln cap="flat" cmpd="sng" w="22225">
            <a:solidFill>
              <a:srgbClr val="000099"/>
            </a:solidFill>
            <a:prstDash val="solid"/>
            <a:miter lim="8000"/>
            <a:headEnd len="sm" w="sm" type="none"/>
            <a:tailEnd len="sm" w="sm" type="stealth"/>
          </a:ln>
        </p:spPr>
      </p:cxnSp>
      <p:cxnSp>
        <p:nvCxnSpPr>
          <p:cNvPr id="191" name="Shape 191"/>
          <p:cNvCxnSpPr/>
          <p:nvPr/>
        </p:nvCxnSpPr>
        <p:spPr>
          <a:xfrm rot="10800000">
            <a:off x="3492500" y="3162300"/>
            <a:ext cx="0" cy="361950"/>
          </a:xfrm>
          <a:prstGeom prst="straightConnector1">
            <a:avLst/>
          </a:prstGeom>
          <a:noFill/>
          <a:ln cap="flat" cmpd="sng" w="22225">
            <a:solidFill>
              <a:srgbClr val="000099"/>
            </a:solidFill>
            <a:prstDash val="solid"/>
            <a:miter lim="8000"/>
            <a:headEnd len="sm" w="sm" type="none"/>
            <a:tailEnd len="sm" w="sm" type="stealth"/>
          </a:ln>
        </p:spPr>
      </p:cxnSp>
      <p:sp>
        <p:nvSpPr>
          <p:cNvPr id="192" name="Shape 192"/>
          <p:cNvSpPr txBox="1"/>
          <p:nvPr/>
        </p:nvSpPr>
        <p:spPr>
          <a:xfrm>
            <a:off x="762000" y="2767012"/>
            <a:ext cx="1136650" cy="366712"/>
          </a:xfrm>
          <a:prstGeom prst="rect">
            <a:avLst/>
          </a:prstGeom>
          <a:solidFill>
            <a:srgbClr val="0000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Font typeface="Arial"/>
              <a:buNone/>
            </a:pPr>
            <a:r>
              <a:rPr b="1" i="0" lang="en-US" sz="1800" u="none" cap="none" strike="noStrike">
                <a:solidFill>
                  <a:schemeClr val="lt1"/>
                </a:solidFill>
                <a:latin typeface="Arial"/>
                <a:ea typeface="Arial"/>
                <a:cs typeface="Arial"/>
                <a:sym typeface="Arial"/>
              </a:rPr>
              <a:t>Oct.1997</a:t>
            </a:r>
            <a:endParaRPr/>
          </a:p>
        </p:txBody>
      </p:sp>
      <p:sp>
        <p:nvSpPr>
          <p:cNvPr id="193" name="Shape 193"/>
          <p:cNvSpPr/>
          <p:nvPr/>
        </p:nvSpPr>
        <p:spPr>
          <a:xfrm>
            <a:off x="1000125" y="3538537"/>
            <a:ext cx="71437" cy="71437"/>
          </a:xfrm>
          <a:prstGeom prst="flowChartConnector">
            <a:avLst/>
          </a:prstGeom>
          <a:solidFill>
            <a:srgbClr val="FFFF00"/>
          </a:solidFill>
          <a:ln cap="flat" cmpd="sng" w="9525">
            <a:solidFill>
              <a:srgbClr val="FF66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cap="none" strike="noStrike">
              <a:solidFill>
                <a:schemeClr val="lt1"/>
              </a:solidFill>
              <a:latin typeface="Arial Narrow"/>
              <a:ea typeface="Arial Narrow"/>
              <a:cs typeface="Arial Narrow"/>
              <a:sym typeface="Arial Narrow"/>
            </a:endParaRPr>
          </a:p>
        </p:txBody>
      </p:sp>
      <p:sp>
        <p:nvSpPr>
          <p:cNvPr id="194" name="Shape 194"/>
          <p:cNvSpPr txBox="1"/>
          <p:nvPr/>
        </p:nvSpPr>
        <p:spPr>
          <a:xfrm>
            <a:off x="257175" y="1347787"/>
            <a:ext cx="2486025" cy="1300162"/>
          </a:xfrm>
          <a:prstGeom prst="rect">
            <a:avLst/>
          </a:prstGeom>
          <a:solidFill>
            <a:schemeClr val="accent2">
              <a:alpha val="49803"/>
            </a:schemeClr>
          </a:solidFill>
          <a:ln cap="flat" cmpd="sng" w="19050">
            <a:solidFill>
              <a:srgbClr val="00009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00"/>
              </a:buClr>
              <a:buFont typeface="Arial"/>
              <a:buNone/>
            </a:pPr>
            <a:r>
              <a:rPr b="1" i="0" lang="en-US" sz="1500" u="none" cap="none" strike="noStrike">
                <a:solidFill>
                  <a:srgbClr val="FFFF00"/>
                </a:solidFill>
                <a:latin typeface="Arial"/>
                <a:ea typeface="Arial"/>
                <a:cs typeface="Arial"/>
                <a:sym typeface="Arial"/>
              </a:rPr>
              <a:t>Ley N° 19.521</a:t>
            </a:r>
            <a:endParaRPr/>
          </a:p>
          <a:p>
            <a:pPr indent="0" lvl="0" marL="0" marR="0" rtl="0" algn="ctr">
              <a:lnSpc>
                <a:spcPct val="100000"/>
              </a:lnSpc>
              <a:spcBef>
                <a:spcPts val="300"/>
              </a:spcBef>
              <a:spcAft>
                <a:spcPts val="0"/>
              </a:spcAft>
              <a:buClr>
                <a:srgbClr val="FFFF00"/>
              </a:buClr>
              <a:buFont typeface="Arial"/>
              <a:buNone/>
            </a:pPr>
            <a:r>
              <a:rPr b="1" i="0" lang="en-US" sz="1500" u="none" cap="none" strike="noStrike">
                <a:solidFill>
                  <a:srgbClr val="FFFF00"/>
                </a:solidFill>
                <a:latin typeface="Arial"/>
                <a:ea typeface="Arial"/>
                <a:cs typeface="Arial"/>
                <a:sym typeface="Arial"/>
              </a:rPr>
              <a:t> modifica Ley de Pesca estableciendo el Sistema de Posicionamiento Automático </a:t>
            </a:r>
            <a:endParaRPr/>
          </a:p>
        </p:txBody>
      </p:sp>
      <p:sp>
        <p:nvSpPr>
          <p:cNvPr id="195" name="Shape 195"/>
          <p:cNvSpPr txBox="1"/>
          <p:nvPr/>
        </p:nvSpPr>
        <p:spPr>
          <a:xfrm>
            <a:off x="900112" y="4005262"/>
            <a:ext cx="1473200" cy="366712"/>
          </a:xfrm>
          <a:prstGeom prst="rect">
            <a:avLst/>
          </a:prstGeom>
          <a:solidFill>
            <a:srgbClr val="0000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Font typeface="Arial"/>
              <a:buNone/>
            </a:pPr>
            <a:r>
              <a:rPr b="1" i="0" lang="en-US" sz="1800" u="none" cap="none" strike="noStrike">
                <a:solidFill>
                  <a:schemeClr val="lt1"/>
                </a:solidFill>
                <a:latin typeface="Arial"/>
                <a:ea typeface="Arial"/>
                <a:cs typeface="Arial"/>
                <a:sym typeface="Arial"/>
              </a:rPr>
              <a:t>Dic. 1998</a:t>
            </a:r>
            <a:endParaRPr/>
          </a:p>
        </p:txBody>
      </p:sp>
      <p:sp>
        <p:nvSpPr>
          <p:cNvPr id="196" name="Shape 196"/>
          <p:cNvSpPr/>
          <p:nvPr/>
        </p:nvSpPr>
        <p:spPr>
          <a:xfrm>
            <a:off x="1692275" y="3500437"/>
            <a:ext cx="90487" cy="90487"/>
          </a:xfrm>
          <a:prstGeom prst="flowChartConnector">
            <a:avLst/>
          </a:prstGeom>
          <a:solidFill>
            <a:srgbClr val="FFFF00"/>
          </a:solidFill>
          <a:ln cap="flat" cmpd="sng" w="9525">
            <a:solidFill>
              <a:srgbClr val="FF66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cap="none" strike="noStrike">
              <a:solidFill>
                <a:schemeClr val="lt1"/>
              </a:solidFill>
              <a:latin typeface="Arial Narrow"/>
              <a:ea typeface="Arial Narrow"/>
              <a:cs typeface="Arial Narrow"/>
              <a:sym typeface="Arial Narrow"/>
            </a:endParaRPr>
          </a:p>
        </p:txBody>
      </p:sp>
      <p:sp>
        <p:nvSpPr>
          <p:cNvPr id="197" name="Shape 197"/>
          <p:cNvSpPr txBox="1"/>
          <p:nvPr/>
        </p:nvSpPr>
        <p:spPr>
          <a:xfrm>
            <a:off x="611187" y="4508500"/>
            <a:ext cx="1697037" cy="842962"/>
          </a:xfrm>
          <a:prstGeom prst="rect">
            <a:avLst/>
          </a:prstGeom>
          <a:solidFill>
            <a:schemeClr val="accent2">
              <a:alpha val="49803"/>
            </a:schemeClr>
          </a:solidFill>
          <a:ln cap="flat" cmpd="sng" w="19050">
            <a:solidFill>
              <a:srgbClr val="000066"/>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00"/>
              </a:buClr>
              <a:buFont typeface="Arial"/>
              <a:buNone/>
            </a:pPr>
            <a:r>
              <a:rPr b="1" i="0" lang="en-US" sz="1500" u="none" cap="none" strike="noStrike">
                <a:solidFill>
                  <a:srgbClr val="FFFF00"/>
                </a:solidFill>
                <a:latin typeface="Arial"/>
                <a:ea typeface="Arial"/>
                <a:cs typeface="Arial"/>
                <a:sym typeface="Arial"/>
              </a:rPr>
              <a:t>D.S. N° 139</a:t>
            </a:r>
            <a:endParaRPr/>
          </a:p>
          <a:p>
            <a:pPr indent="0" lvl="0" marL="0" marR="0" rtl="0" algn="ctr">
              <a:lnSpc>
                <a:spcPct val="100000"/>
              </a:lnSpc>
              <a:spcBef>
                <a:spcPts val="300"/>
              </a:spcBef>
              <a:spcAft>
                <a:spcPts val="0"/>
              </a:spcAft>
              <a:buClr>
                <a:srgbClr val="FFFF00"/>
              </a:buClr>
              <a:buFont typeface="Arial"/>
              <a:buNone/>
            </a:pPr>
            <a:r>
              <a:rPr b="1" i="0" lang="en-US" sz="1500" u="none" cap="none" strike="noStrike">
                <a:solidFill>
                  <a:srgbClr val="FFFF00"/>
                </a:solidFill>
                <a:latin typeface="Arial"/>
                <a:ea typeface="Arial"/>
                <a:cs typeface="Arial"/>
                <a:sym typeface="Arial"/>
              </a:rPr>
              <a:t>Reglamento del Sistema</a:t>
            </a:r>
            <a:endParaRPr/>
          </a:p>
        </p:txBody>
      </p:sp>
      <p:sp>
        <p:nvSpPr>
          <p:cNvPr id="198" name="Shape 198"/>
          <p:cNvSpPr txBox="1"/>
          <p:nvPr/>
        </p:nvSpPr>
        <p:spPr>
          <a:xfrm>
            <a:off x="2967037" y="2795587"/>
            <a:ext cx="1200150" cy="366712"/>
          </a:xfrm>
          <a:prstGeom prst="rect">
            <a:avLst/>
          </a:prstGeom>
          <a:solidFill>
            <a:srgbClr val="0000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Font typeface="Arial"/>
              <a:buNone/>
            </a:pPr>
            <a:r>
              <a:rPr b="1" i="0" lang="en-US" sz="1800" u="none" cap="none" strike="noStrike">
                <a:solidFill>
                  <a:schemeClr val="lt1"/>
                </a:solidFill>
                <a:latin typeface="Arial"/>
                <a:ea typeface="Arial"/>
                <a:cs typeface="Arial"/>
                <a:sym typeface="Arial"/>
              </a:rPr>
              <a:t>Oct. 1999</a:t>
            </a:r>
            <a:endParaRPr/>
          </a:p>
        </p:txBody>
      </p:sp>
      <p:sp>
        <p:nvSpPr>
          <p:cNvPr id="199" name="Shape 199"/>
          <p:cNvSpPr/>
          <p:nvPr/>
        </p:nvSpPr>
        <p:spPr>
          <a:xfrm>
            <a:off x="3449637" y="3524250"/>
            <a:ext cx="90487" cy="90487"/>
          </a:xfrm>
          <a:prstGeom prst="flowChartConnector">
            <a:avLst/>
          </a:prstGeom>
          <a:solidFill>
            <a:srgbClr val="FFFF00"/>
          </a:solidFill>
          <a:ln cap="flat" cmpd="sng" w="9525">
            <a:solidFill>
              <a:srgbClr val="FF66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cap="none" strike="noStrike">
              <a:solidFill>
                <a:schemeClr val="lt1"/>
              </a:solidFill>
              <a:latin typeface="Arial Narrow"/>
              <a:ea typeface="Arial Narrow"/>
              <a:cs typeface="Arial Narrow"/>
              <a:sym typeface="Arial Narrow"/>
            </a:endParaRPr>
          </a:p>
        </p:txBody>
      </p:sp>
      <p:sp>
        <p:nvSpPr>
          <p:cNvPr id="200" name="Shape 200"/>
          <p:cNvSpPr txBox="1"/>
          <p:nvPr/>
        </p:nvSpPr>
        <p:spPr>
          <a:xfrm>
            <a:off x="2895600" y="1371600"/>
            <a:ext cx="1389062" cy="1346200"/>
          </a:xfrm>
          <a:prstGeom prst="rect">
            <a:avLst/>
          </a:prstGeom>
          <a:solidFill>
            <a:schemeClr val="accent2">
              <a:alpha val="49803"/>
            </a:schemeClr>
          </a:solidFill>
          <a:ln cap="flat" cmpd="sng" w="19050">
            <a:solidFill>
              <a:srgbClr val="000099"/>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00"/>
              </a:buClr>
              <a:buFont typeface="Arial"/>
              <a:buNone/>
            </a:pPr>
            <a:r>
              <a:rPr b="1" i="0" lang="en-US" sz="1500" u="none" cap="none" strike="noStrike">
                <a:solidFill>
                  <a:srgbClr val="FFFF00"/>
                </a:solidFill>
                <a:latin typeface="Arial"/>
                <a:ea typeface="Arial"/>
                <a:cs typeface="Arial"/>
                <a:sym typeface="Arial"/>
              </a:rPr>
              <a:t>SUBPESCA adquiere</a:t>
            </a:r>
            <a:endParaRPr/>
          </a:p>
          <a:p>
            <a:pPr indent="0" lvl="0" marL="0" marR="0" rtl="0" algn="ctr">
              <a:lnSpc>
                <a:spcPct val="100000"/>
              </a:lnSpc>
              <a:spcBef>
                <a:spcPts val="300"/>
              </a:spcBef>
              <a:spcAft>
                <a:spcPts val="0"/>
              </a:spcAft>
              <a:buClr>
                <a:srgbClr val="FFFF00"/>
              </a:buClr>
              <a:buFont typeface="Arial"/>
              <a:buNone/>
            </a:pPr>
            <a:r>
              <a:rPr b="1" i="0" lang="en-US" sz="1500" u="none" cap="none" strike="noStrike">
                <a:solidFill>
                  <a:srgbClr val="FFFF00"/>
                </a:solidFill>
                <a:latin typeface="Arial"/>
                <a:ea typeface="Arial"/>
                <a:cs typeface="Arial"/>
                <a:sym typeface="Arial"/>
              </a:rPr>
              <a:t> software de monitoreo</a:t>
            </a:r>
            <a:endParaRPr/>
          </a:p>
          <a:p>
            <a:pPr indent="0" lvl="0" marL="0" marR="0" rtl="0" algn="ctr">
              <a:lnSpc>
                <a:spcPct val="100000"/>
              </a:lnSpc>
              <a:spcBef>
                <a:spcPts val="300"/>
              </a:spcBef>
              <a:spcAft>
                <a:spcPts val="0"/>
              </a:spcAft>
              <a:buClr>
                <a:srgbClr val="FFFF00"/>
              </a:buClr>
              <a:buFont typeface="Arial"/>
              <a:buNone/>
            </a:pPr>
            <a:r>
              <a:rPr b="1" i="0" lang="en-US" sz="1500" u="none" cap="none" strike="noStrike">
                <a:solidFill>
                  <a:srgbClr val="FFFF00"/>
                </a:solidFill>
                <a:latin typeface="Arial"/>
                <a:ea typeface="Arial"/>
                <a:cs typeface="Arial"/>
                <a:sym typeface="Arial"/>
              </a:rPr>
              <a:t>Bridge Vigía</a:t>
            </a:r>
            <a:endParaRPr/>
          </a:p>
        </p:txBody>
      </p:sp>
      <p:sp>
        <p:nvSpPr>
          <p:cNvPr id="201" name="Shape 201"/>
          <p:cNvSpPr txBox="1"/>
          <p:nvPr/>
        </p:nvSpPr>
        <p:spPr>
          <a:xfrm>
            <a:off x="2987675" y="4005262"/>
            <a:ext cx="1263650" cy="366712"/>
          </a:xfrm>
          <a:prstGeom prst="rect">
            <a:avLst/>
          </a:prstGeom>
          <a:solidFill>
            <a:srgbClr val="0000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Font typeface="Arial"/>
              <a:buNone/>
            </a:pPr>
            <a:r>
              <a:rPr b="1" i="0" lang="en-US" sz="1800" u="none" cap="none" strike="noStrike">
                <a:solidFill>
                  <a:schemeClr val="lt1"/>
                </a:solidFill>
                <a:latin typeface="Arial"/>
                <a:ea typeface="Arial"/>
                <a:cs typeface="Arial"/>
                <a:sym typeface="Arial"/>
              </a:rPr>
              <a:t>Ago. 2000</a:t>
            </a:r>
            <a:endParaRPr/>
          </a:p>
        </p:txBody>
      </p:sp>
      <p:sp>
        <p:nvSpPr>
          <p:cNvPr id="202" name="Shape 202"/>
          <p:cNvSpPr/>
          <p:nvPr/>
        </p:nvSpPr>
        <p:spPr>
          <a:xfrm>
            <a:off x="3851275" y="3500437"/>
            <a:ext cx="90487" cy="90487"/>
          </a:xfrm>
          <a:prstGeom prst="flowChartConnector">
            <a:avLst/>
          </a:prstGeom>
          <a:solidFill>
            <a:srgbClr val="FFFF00"/>
          </a:solidFill>
          <a:ln cap="flat" cmpd="sng" w="9525">
            <a:solidFill>
              <a:srgbClr val="FF66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cap="none" strike="noStrike">
              <a:solidFill>
                <a:schemeClr val="lt1"/>
              </a:solidFill>
              <a:latin typeface="Arial Narrow"/>
              <a:ea typeface="Arial Narrow"/>
              <a:cs typeface="Arial Narrow"/>
              <a:sym typeface="Arial Narrow"/>
            </a:endParaRPr>
          </a:p>
        </p:txBody>
      </p:sp>
      <p:sp>
        <p:nvSpPr>
          <p:cNvPr id="203" name="Shape 203"/>
          <p:cNvSpPr txBox="1"/>
          <p:nvPr/>
        </p:nvSpPr>
        <p:spPr>
          <a:xfrm>
            <a:off x="2555875" y="4581525"/>
            <a:ext cx="1511300" cy="842962"/>
          </a:xfrm>
          <a:prstGeom prst="rect">
            <a:avLst/>
          </a:prstGeom>
          <a:solidFill>
            <a:schemeClr val="accent2">
              <a:alpha val="49803"/>
            </a:schemeClr>
          </a:solidFill>
          <a:ln cap="flat" cmpd="sng" w="19050">
            <a:solidFill>
              <a:srgbClr val="00008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00"/>
              </a:buClr>
              <a:buFont typeface="Arial"/>
              <a:buNone/>
            </a:pPr>
            <a:r>
              <a:rPr b="1" i="0" lang="en-US" sz="1500" u="none" cap="none" strike="noStrike">
                <a:solidFill>
                  <a:srgbClr val="FFFF00"/>
                </a:solidFill>
                <a:latin typeface="Arial"/>
                <a:ea typeface="Arial"/>
                <a:cs typeface="Arial"/>
                <a:sym typeface="Arial"/>
              </a:rPr>
              <a:t>Inicio operación </a:t>
            </a:r>
            <a:endParaRPr/>
          </a:p>
          <a:p>
            <a:pPr indent="0" lvl="0" marL="0" marR="0" rtl="0" algn="ctr">
              <a:lnSpc>
                <a:spcPct val="100000"/>
              </a:lnSpc>
              <a:spcBef>
                <a:spcPts val="300"/>
              </a:spcBef>
              <a:spcAft>
                <a:spcPts val="0"/>
              </a:spcAft>
              <a:buClr>
                <a:srgbClr val="FFFF00"/>
              </a:buClr>
              <a:buFont typeface="Arial"/>
              <a:buNone/>
            </a:pPr>
            <a:r>
              <a:rPr b="1" i="0" lang="en-US" sz="1500" u="none" cap="none" strike="noStrike">
                <a:solidFill>
                  <a:srgbClr val="FFFF00"/>
                </a:solidFill>
                <a:latin typeface="Arial"/>
                <a:ea typeface="Arial"/>
                <a:cs typeface="Arial"/>
                <a:sym typeface="Arial"/>
              </a:rPr>
              <a:t>del Sistema</a:t>
            </a:r>
            <a:endParaRPr/>
          </a:p>
        </p:txBody>
      </p:sp>
      <p:sp>
        <p:nvSpPr>
          <p:cNvPr id="204" name="Shape 204"/>
          <p:cNvSpPr txBox="1"/>
          <p:nvPr>
            <p:ph idx="4294967295" type="title"/>
          </p:nvPr>
        </p:nvSpPr>
        <p:spPr>
          <a:xfrm>
            <a:off x="4500562" y="73025"/>
            <a:ext cx="4314825" cy="69215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r">
              <a:lnSpc>
                <a:spcPct val="95000"/>
              </a:lnSpc>
              <a:spcBef>
                <a:spcPts val="0"/>
              </a:spcBef>
              <a:spcAft>
                <a:spcPts val="0"/>
              </a:spcAft>
              <a:buClr>
                <a:srgbClr val="000000"/>
              </a:buClr>
              <a:buFont typeface="Times New Roman"/>
              <a:buNone/>
            </a:pPr>
            <a:r>
              <a:rPr b="0" i="0" lang="en-US" sz="2800" u="none" cap="none" strike="noStrike">
                <a:solidFill>
                  <a:srgbClr val="FFCC00"/>
                </a:solidFill>
                <a:latin typeface="Impact"/>
                <a:ea typeface="Impact"/>
                <a:cs typeface="Impact"/>
                <a:sym typeface="Impact"/>
              </a:rPr>
              <a:t>RESEÑA HISTORICA</a:t>
            </a:r>
            <a:endParaRPr/>
          </a:p>
        </p:txBody>
      </p:sp>
      <p:sp>
        <p:nvSpPr>
          <p:cNvPr id="205" name="Shape 205"/>
          <p:cNvSpPr txBox="1"/>
          <p:nvPr/>
        </p:nvSpPr>
        <p:spPr>
          <a:xfrm>
            <a:off x="219075" y="5613400"/>
            <a:ext cx="3352800" cy="796925"/>
          </a:xfrm>
          <a:prstGeom prst="rect">
            <a:avLst/>
          </a:prstGeom>
          <a:solidFill>
            <a:schemeClr val="accent2">
              <a:alpha val="49803"/>
            </a:schemeClr>
          </a:solidFill>
          <a:ln cap="flat" cmpd="sng" w="19050">
            <a:solidFill>
              <a:srgbClr val="000099"/>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00"/>
              </a:buClr>
              <a:buFont typeface="Arial"/>
              <a:buNone/>
            </a:pPr>
            <a:r>
              <a:rPr b="1" i="0" lang="en-US" sz="1500" u="none" cap="none" strike="noStrike">
                <a:solidFill>
                  <a:srgbClr val="FFFF00"/>
                </a:solidFill>
                <a:latin typeface="Arial"/>
                <a:ea typeface="Arial"/>
                <a:cs typeface="Arial"/>
                <a:sym typeface="Arial"/>
              </a:rPr>
              <a:t>Anterior a 1997 no existía control efectivo de la actividad de naves industriales, sobre el ARPA</a:t>
            </a:r>
            <a:endParaRPr/>
          </a:p>
        </p:txBody>
      </p:sp>
      <p:cxnSp>
        <p:nvCxnSpPr>
          <p:cNvPr id="206" name="Shape 206"/>
          <p:cNvCxnSpPr/>
          <p:nvPr/>
        </p:nvCxnSpPr>
        <p:spPr>
          <a:xfrm>
            <a:off x="468312" y="3573462"/>
            <a:ext cx="0" cy="2027237"/>
          </a:xfrm>
          <a:prstGeom prst="straightConnector1">
            <a:avLst/>
          </a:prstGeom>
          <a:noFill/>
          <a:ln cap="flat" cmpd="sng" w="22225">
            <a:solidFill>
              <a:srgbClr val="000099"/>
            </a:solidFill>
            <a:prstDash val="solid"/>
            <a:miter lim="8000"/>
            <a:headEnd len="sm" w="sm" type="none"/>
            <a:tailEnd len="sm" w="sm" type="stealth"/>
          </a:ln>
        </p:spPr>
      </p:cxnSp>
      <p:sp>
        <p:nvSpPr>
          <p:cNvPr id="207" name="Shape 207"/>
          <p:cNvSpPr/>
          <p:nvPr/>
        </p:nvSpPr>
        <p:spPr>
          <a:xfrm>
            <a:off x="395287" y="3500437"/>
            <a:ext cx="71437" cy="71437"/>
          </a:xfrm>
          <a:prstGeom prst="flowChartConnector">
            <a:avLst/>
          </a:prstGeom>
          <a:solidFill>
            <a:srgbClr val="FFFF00"/>
          </a:solidFill>
          <a:ln cap="flat" cmpd="sng" w="9525">
            <a:solidFill>
              <a:srgbClr val="FF66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cap="none" strike="noStrike">
              <a:solidFill>
                <a:schemeClr val="lt1"/>
              </a:solidFill>
              <a:latin typeface="Arial Narrow"/>
              <a:ea typeface="Arial Narrow"/>
              <a:cs typeface="Arial Narrow"/>
              <a:sym typeface="Arial Narrow"/>
            </a:endParaRPr>
          </a:p>
        </p:txBody>
      </p:sp>
      <p:sp>
        <p:nvSpPr>
          <p:cNvPr id="208" name="Shape 208"/>
          <p:cNvSpPr txBox="1"/>
          <p:nvPr/>
        </p:nvSpPr>
        <p:spPr>
          <a:xfrm>
            <a:off x="0" y="0"/>
            <a:ext cx="9115425" cy="6827837"/>
          </a:xfrm>
          <a:prstGeom prst="rect">
            <a:avLst/>
          </a:prstGeom>
          <a:noFill/>
          <a:ln cap="flat" cmpd="sng" w="28575">
            <a:solidFill>
              <a:srgbClr val="FF99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cap="none" strike="noStrike">
              <a:solidFill>
                <a:schemeClr val="lt1"/>
              </a:solidFill>
              <a:latin typeface="Arial Narrow"/>
              <a:ea typeface="Arial Narrow"/>
              <a:cs typeface="Arial Narrow"/>
              <a:sym typeface="Arial Narrow"/>
            </a:endParaRPr>
          </a:p>
        </p:txBody>
      </p:sp>
      <p:cxnSp>
        <p:nvCxnSpPr>
          <p:cNvPr id="209" name="Shape 209"/>
          <p:cNvCxnSpPr/>
          <p:nvPr/>
        </p:nvCxnSpPr>
        <p:spPr>
          <a:xfrm rot="10800000">
            <a:off x="5148262" y="3141662"/>
            <a:ext cx="0" cy="361950"/>
          </a:xfrm>
          <a:prstGeom prst="straightConnector1">
            <a:avLst/>
          </a:prstGeom>
          <a:noFill/>
          <a:ln cap="flat" cmpd="sng" w="22225">
            <a:solidFill>
              <a:srgbClr val="000099"/>
            </a:solidFill>
            <a:prstDash val="solid"/>
            <a:miter lim="8000"/>
            <a:headEnd len="sm" w="sm" type="none"/>
            <a:tailEnd len="sm" w="sm" type="stealth"/>
          </a:ln>
        </p:spPr>
      </p:cxnSp>
      <p:sp>
        <p:nvSpPr>
          <p:cNvPr id="210" name="Shape 210"/>
          <p:cNvSpPr/>
          <p:nvPr/>
        </p:nvSpPr>
        <p:spPr>
          <a:xfrm>
            <a:off x="5003800" y="3500437"/>
            <a:ext cx="90487" cy="90487"/>
          </a:xfrm>
          <a:prstGeom prst="flowChartConnector">
            <a:avLst/>
          </a:prstGeom>
          <a:solidFill>
            <a:srgbClr val="FFFF00"/>
          </a:solidFill>
          <a:ln cap="flat" cmpd="sng" w="9525">
            <a:solidFill>
              <a:srgbClr val="FF66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cap="none" strike="noStrike">
              <a:solidFill>
                <a:schemeClr val="lt1"/>
              </a:solidFill>
              <a:latin typeface="Arial Narrow"/>
              <a:ea typeface="Arial Narrow"/>
              <a:cs typeface="Arial Narrow"/>
              <a:sym typeface="Arial Narrow"/>
            </a:endParaRPr>
          </a:p>
        </p:txBody>
      </p:sp>
      <p:sp>
        <p:nvSpPr>
          <p:cNvPr id="211" name="Shape 211"/>
          <p:cNvSpPr txBox="1"/>
          <p:nvPr/>
        </p:nvSpPr>
        <p:spPr>
          <a:xfrm>
            <a:off x="4932362" y="2781300"/>
            <a:ext cx="1200150" cy="366712"/>
          </a:xfrm>
          <a:prstGeom prst="rect">
            <a:avLst/>
          </a:prstGeom>
          <a:solidFill>
            <a:srgbClr val="0000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Font typeface="Arial"/>
              <a:buNone/>
            </a:pPr>
            <a:r>
              <a:rPr b="1" i="0" lang="en-US" sz="1800" u="none" cap="none" strike="noStrike">
                <a:solidFill>
                  <a:schemeClr val="lt1"/>
                </a:solidFill>
                <a:latin typeface="Arial"/>
                <a:ea typeface="Arial"/>
                <a:cs typeface="Arial"/>
                <a:sym typeface="Arial"/>
              </a:rPr>
              <a:t>Oct. 2007</a:t>
            </a:r>
            <a:endParaRPr/>
          </a:p>
        </p:txBody>
      </p:sp>
      <p:sp>
        <p:nvSpPr>
          <p:cNvPr id="212" name="Shape 212"/>
          <p:cNvSpPr txBox="1"/>
          <p:nvPr/>
        </p:nvSpPr>
        <p:spPr>
          <a:xfrm>
            <a:off x="4356100" y="1844675"/>
            <a:ext cx="1600200" cy="796925"/>
          </a:xfrm>
          <a:prstGeom prst="rect">
            <a:avLst/>
          </a:prstGeom>
          <a:solidFill>
            <a:schemeClr val="accent2">
              <a:alpha val="49803"/>
            </a:schemeClr>
          </a:solidFill>
          <a:ln cap="flat" cmpd="sng" w="19050">
            <a:solidFill>
              <a:srgbClr val="000099"/>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00"/>
              </a:buClr>
              <a:buFont typeface="Arial"/>
              <a:buNone/>
            </a:pPr>
            <a:r>
              <a:rPr b="1" i="0" lang="en-US" sz="1500" u="none" cap="none" strike="noStrike">
                <a:solidFill>
                  <a:srgbClr val="FFFF00"/>
                </a:solidFill>
                <a:latin typeface="Arial"/>
                <a:ea typeface="Arial"/>
                <a:cs typeface="Arial"/>
                <a:sym typeface="Arial"/>
              </a:rPr>
              <a:t>Se modifica el Reglamento del Sistema</a:t>
            </a:r>
            <a:endParaRPr/>
          </a:p>
        </p:txBody>
      </p:sp>
      <p:sp>
        <p:nvSpPr>
          <p:cNvPr id="213" name="Shape 213"/>
          <p:cNvSpPr/>
          <p:nvPr/>
        </p:nvSpPr>
        <p:spPr>
          <a:xfrm>
            <a:off x="5580062" y="3573462"/>
            <a:ext cx="90487" cy="90487"/>
          </a:xfrm>
          <a:prstGeom prst="flowChartConnector">
            <a:avLst/>
          </a:prstGeom>
          <a:solidFill>
            <a:srgbClr val="FFFF00"/>
          </a:solidFill>
          <a:ln cap="flat" cmpd="sng" w="9525">
            <a:solidFill>
              <a:srgbClr val="FF66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cap="none" strike="noStrike">
              <a:solidFill>
                <a:schemeClr val="lt1"/>
              </a:solidFill>
              <a:latin typeface="Arial Narrow"/>
              <a:ea typeface="Arial Narrow"/>
              <a:cs typeface="Arial Narrow"/>
              <a:sym typeface="Arial Narrow"/>
            </a:endParaRPr>
          </a:p>
        </p:txBody>
      </p:sp>
      <p:sp>
        <p:nvSpPr>
          <p:cNvPr id="214" name="Shape 214"/>
          <p:cNvSpPr txBox="1"/>
          <p:nvPr/>
        </p:nvSpPr>
        <p:spPr>
          <a:xfrm>
            <a:off x="4500562" y="4508500"/>
            <a:ext cx="1439862" cy="1071562"/>
          </a:xfrm>
          <a:prstGeom prst="rect">
            <a:avLst/>
          </a:prstGeom>
          <a:solidFill>
            <a:schemeClr val="accent2">
              <a:alpha val="49803"/>
            </a:schemeClr>
          </a:solidFill>
          <a:ln cap="flat" cmpd="sng" w="19050">
            <a:solidFill>
              <a:srgbClr val="000099"/>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00"/>
              </a:buClr>
              <a:buFont typeface="Arial"/>
              <a:buNone/>
            </a:pPr>
            <a:r>
              <a:rPr b="1" i="0" lang="en-US" sz="1500" u="none" cap="none" strike="noStrike">
                <a:solidFill>
                  <a:srgbClr val="FFFF00"/>
                </a:solidFill>
                <a:latin typeface="Arial"/>
                <a:ea typeface="Arial"/>
                <a:cs typeface="Arial"/>
                <a:sym typeface="Arial"/>
              </a:rPr>
              <a:t>Nuevo software de monitoreo</a:t>
            </a:r>
            <a:endParaRPr/>
          </a:p>
          <a:p>
            <a:pPr indent="0" lvl="0" marL="0" marR="0" rtl="0" algn="ctr">
              <a:lnSpc>
                <a:spcPct val="100000"/>
              </a:lnSpc>
              <a:spcBef>
                <a:spcPts val="300"/>
              </a:spcBef>
              <a:spcAft>
                <a:spcPts val="0"/>
              </a:spcAft>
              <a:buClr>
                <a:srgbClr val="FFFF00"/>
              </a:buClr>
              <a:buFont typeface="Arial"/>
              <a:buNone/>
            </a:pPr>
            <a:r>
              <a:rPr b="1" i="0" lang="en-US" sz="1500" u="none" cap="none" strike="noStrike">
                <a:solidFill>
                  <a:srgbClr val="FFFF00"/>
                </a:solidFill>
                <a:latin typeface="Arial"/>
                <a:ea typeface="Arial"/>
                <a:cs typeface="Arial"/>
                <a:sym typeface="Arial"/>
              </a:rPr>
              <a:t>Themis</a:t>
            </a:r>
            <a:endParaRPr/>
          </a:p>
        </p:txBody>
      </p:sp>
      <p:sp>
        <p:nvSpPr>
          <p:cNvPr id="215" name="Shape 215"/>
          <p:cNvSpPr txBox="1"/>
          <p:nvPr/>
        </p:nvSpPr>
        <p:spPr>
          <a:xfrm>
            <a:off x="4859337" y="4005262"/>
            <a:ext cx="1225550" cy="366712"/>
          </a:xfrm>
          <a:prstGeom prst="rect">
            <a:avLst/>
          </a:prstGeom>
          <a:solidFill>
            <a:srgbClr val="0000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Font typeface="Arial"/>
              <a:buNone/>
            </a:pPr>
            <a:r>
              <a:rPr b="1" i="0" lang="en-US" sz="1800" u="none" cap="none" strike="noStrike">
                <a:solidFill>
                  <a:schemeClr val="lt1"/>
                </a:solidFill>
                <a:latin typeface="Arial"/>
                <a:ea typeface="Arial"/>
                <a:cs typeface="Arial"/>
                <a:sym typeface="Arial"/>
              </a:rPr>
              <a:t>Mar. 2008</a:t>
            </a:r>
            <a:endParaRPr/>
          </a:p>
        </p:txBody>
      </p:sp>
      <p:cxnSp>
        <p:nvCxnSpPr>
          <p:cNvPr id="216" name="Shape 216"/>
          <p:cNvCxnSpPr/>
          <p:nvPr/>
        </p:nvCxnSpPr>
        <p:spPr>
          <a:xfrm>
            <a:off x="5580062" y="3644900"/>
            <a:ext cx="0" cy="361950"/>
          </a:xfrm>
          <a:prstGeom prst="straightConnector1">
            <a:avLst/>
          </a:prstGeom>
          <a:noFill/>
          <a:ln cap="flat" cmpd="sng" w="22225">
            <a:solidFill>
              <a:srgbClr val="000099"/>
            </a:solidFill>
            <a:prstDash val="solid"/>
            <a:miter lim="8000"/>
            <a:headEnd len="sm" w="sm" type="none"/>
            <a:tailEnd len="sm" w="sm" type="stealth"/>
          </a:ln>
        </p:spPr>
      </p:cxnSp>
      <p:cxnSp>
        <p:nvCxnSpPr>
          <p:cNvPr id="217" name="Shape 217"/>
          <p:cNvCxnSpPr/>
          <p:nvPr/>
        </p:nvCxnSpPr>
        <p:spPr>
          <a:xfrm rot="10800000">
            <a:off x="6877050" y="3213100"/>
            <a:ext cx="0" cy="361950"/>
          </a:xfrm>
          <a:prstGeom prst="straightConnector1">
            <a:avLst/>
          </a:prstGeom>
          <a:noFill/>
          <a:ln cap="flat" cmpd="sng" w="22225">
            <a:solidFill>
              <a:srgbClr val="000099"/>
            </a:solidFill>
            <a:prstDash val="solid"/>
            <a:miter lim="8000"/>
            <a:headEnd len="sm" w="sm" type="none"/>
            <a:tailEnd len="sm" w="sm" type="stealth"/>
          </a:ln>
        </p:spPr>
      </p:cxnSp>
      <p:sp>
        <p:nvSpPr>
          <p:cNvPr id="218" name="Shape 218"/>
          <p:cNvSpPr/>
          <p:nvPr/>
        </p:nvSpPr>
        <p:spPr>
          <a:xfrm>
            <a:off x="6804025" y="3500437"/>
            <a:ext cx="90487" cy="90487"/>
          </a:xfrm>
          <a:prstGeom prst="flowChartConnector">
            <a:avLst/>
          </a:prstGeom>
          <a:solidFill>
            <a:srgbClr val="FFFF00"/>
          </a:solidFill>
          <a:ln cap="flat" cmpd="sng" w="9525">
            <a:solidFill>
              <a:srgbClr val="FF66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cap="none" strike="noStrike">
              <a:solidFill>
                <a:schemeClr val="lt1"/>
              </a:solidFill>
              <a:latin typeface="Arial Narrow"/>
              <a:ea typeface="Arial Narrow"/>
              <a:cs typeface="Arial Narrow"/>
              <a:sym typeface="Arial Narrow"/>
            </a:endParaRPr>
          </a:p>
        </p:txBody>
      </p:sp>
      <p:sp>
        <p:nvSpPr>
          <p:cNvPr id="219" name="Shape 219"/>
          <p:cNvSpPr txBox="1"/>
          <p:nvPr/>
        </p:nvSpPr>
        <p:spPr>
          <a:xfrm>
            <a:off x="6659562" y="2852737"/>
            <a:ext cx="1250950" cy="366712"/>
          </a:xfrm>
          <a:prstGeom prst="rect">
            <a:avLst/>
          </a:prstGeom>
          <a:solidFill>
            <a:srgbClr val="0000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Font typeface="Arial"/>
              <a:buNone/>
            </a:pPr>
            <a:r>
              <a:rPr b="1" i="0" lang="en-US" sz="1800" u="none" cap="none" strike="noStrike">
                <a:solidFill>
                  <a:schemeClr val="lt1"/>
                </a:solidFill>
                <a:latin typeface="Arial"/>
                <a:ea typeface="Arial"/>
                <a:cs typeface="Arial"/>
                <a:sym typeface="Arial"/>
              </a:rPr>
              <a:t>Nov. 2010</a:t>
            </a:r>
            <a:endParaRPr/>
          </a:p>
        </p:txBody>
      </p:sp>
      <p:sp>
        <p:nvSpPr>
          <p:cNvPr id="220" name="Shape 220"/>
          <p:cNvSpPr txBox="1"/>
          <p:nvPr/>
        </p:nvSpPr>
        <p:spPr>
          <a:xfrm>
            <a:off x="6227762" y="1844675"/>
            <a:ext cx="1600200" cy="796925"/>
          </a:xfrm>
          <a:prstGeom prst="rect">
            <a:avLst/>
          </a:prstGeom>
          <a:solidFill>
            <a:schemeClr val="accent2">
              <a:alpha val="49803"/>
            </a:schemeClr>
          </a:solidFill>
          <a:ln cap="flat" cmpd="sng" w="19050">
            <a:solidFill>
              <a:srgbClr val="000099"/>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00"/>
              </a:buClr>
              <a:buFont typeface="Arial"/>
              <a:buNone/>
            </a:pPr>
            <a:r>
              <a:rPr b="1" i="0" lang="en-US" sz="1500" u="none" cap="none" strike="noStrike">
                <a:solidFill>
                  <a:srgbClr val="FFFF00"/>
                </a:solidFill>
                <a:latin typeface="Arial"/>
                <a:ea typeface="Arial"/>
                <a:cs typeface="Arial"/>
                <a:sym typeface="Arial"/>
              </a:rPr>
              <a:t>Se modifica el Reglamento del Sistema</a:t>
            </a:r>
            <a:endParaRPr/>
          </a:p>
        </p:txBody>
      </p:sp>
      <p:cxnSp>
        <p:nvCxnSpPr>
          <p:cNvPr id="221" name="Shape 221"/>
          <p:cNvCxnSpPr/>
          <p:nvPr/>
        </p:nvCxnSpPr>
        <p:spPr>
          <a:xfrm>
            <a:off x="7308850" y="3644900"/>
            <a:ext cx="0" cy="361950"/>
          </a:xfrm>
          <a:prstGeom prst="straightConnector1">
            <a:avLst/>
          </a:prstGeom>
          <a:noFill/>
          <a:ln cap="flat" cmpd="sng" w="22225">
            <a:solidFill>
              <a:srgbClr val="000099"/>
            </a:solidFill>
            <a:prstDash val="solid"/>
            <a:miter lim="8000"/>
            <a:headEnd len="sm" w="sm" type="none"/>
            <a:tailEnd len="sm" w="sm" type="stealth"/>
          </a:ln>
        </p:spPr>
      </p:cxnSp>
      <p:sp>
        <p:nvSpPr>
          <p:cNvPr id="222" name="Shape 222"/>
          <p:cNvSpPr/>
          <p:nvPr/>
        </p:nvSpPr>
        <p:spPr>
          <a:xfrm>
            <a:off x="7235825" y="3573462"/>
            <a:ext cx="90487" cy="90487"/>
          </a:xfrm>
          <a:prstGeom prst="flowChartConnector">
            <a:avLst/>
          </a:prstGeom>
          <a:solidFill>
            <a:srgbClr val="FFFF00"/>
          </a:solidFill>
          <a:ln cap="flat" cmpd="sng" w="9525">
            <a:solidFill>
              <a:srgbClr val="FF66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cap="none" strike="noStrike">
              <a:solidFill>
                <a:schemeClr val="lt1"/>
              </a:solidFill>
              <a:latin typeface="Arial Narrow"/>
              <a:ea typeface="Arial Narrow"/>
              <a:cs typeface="Arial Narrow"/>
              <a:sym typeface="Arial Narrow"/>
            </a:endParaRPr>
          </a:p>
        </p:txBody>
      </p:sp>
      <p:sp>
        <p:nvSpPr>
          <p:cNvPr id="223" name="Shape 223"/>
          <p:cNvSpPr txBox="1"/>
          <p:nvPr/>
        </p:nvSpPr>
        <p:spPr>
          <a:xfrm>
            <a:off x="6084887" y="4508500"/>
            <a:ext cx="1512887" cy="796925"/>
          </a:xfrm>
          <a:prstGeom prst="rect">
            <a:avLst/>
          </a:prstGeom>
          <a:solidFill>
            <a:schemeClr val="accent2">
              <a:alpha val="49803"/>
            </a:schemeClr>
          </a:solidFill>
          <a:ln cap="flat" cmpd="sng" w="19050">
            <a:solidFill>
              <a:srgbClr val="000099"/>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00"/>
              </a:buClr>
              <a:buFont typeface="Arial"/>
              <a:buNone/>
            </a:pPr>
            <a:r>
              <a:rPr b="1" i="0" lang="en-US" sz="1500" u="none" cap="none" strike="noStrike">
                <a:solidFill>
                  <a:srgbClr val="FFFF00"/>
                </a:solidFill>
                <a:latin typeface="Arial"/>
                <a:ea typeface="Arial"/>
                <a:cs typeface="Arial"/>
                <a:sym typeface="Arial"/>
              </a:rPr>
              <a:t>Ingreso naves de apoyo a la acuicultura</a:t>
            </a:r>
            <a:endParaRPr/>
          </a:p>
        </p:txBody>
      </p:sp>
      <p:sp>
        <p:nvSpPr>
          <p:cNvPr id="224" name="Shape 224"/>
          <p:cNvSpPr txBox="1"/>
          <p:nvPr/>
        </p:nvSpPr>
        <p:spPr>
          <a:xfrm>
            <a:off x="6372225" y="4005262"/>
            <a:ext cx="1225550" cy="366712"/>
          </a:xfrm>
          <a:prstGeom prst="rect">
            <a:avLst/>
          </a:prstGeom>
          <a:solidFill>
            <a:srgbClr val="0000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Font typeface="Arial"/>
              <a:buNone/>
            </a:pPr>
            <a:r>
              <a:rPr b="1" i="0" lang="en-US" sz="1800" u="none" cap="none" strike="noStrike">
                <a:solidFill>
                  <a:schemeClr val="lt1"/>
                </a:solidFill>
                <a:latin typeface="Arial"/>
                <a:ea typeface="Arial"/>
                <a:cs typeface="Arial"/>
                <a:sym typeface="Arial"/>
              </a:rPr>
              <a:t>Jun. 2010</a:t>
            </a:r>
            <a:endParaRPr/>
          </a:p>
        </p:txBody>
      </p:sp>
      <p:sp>
        <p:nvSpPr>
          <p:cNvPr id="225" name="Shape 225"/>
          <p:cNvSpPr/>
          <p:nvPr/>
        </p:nvSpPr>
        <p:spPr>
          <a:xfrm>
            <a:off x="8532812" y="3554412"/>
            <a:ext cx="90487" cy="90487"/>
          </a:xfrm>
          <a:prstGeom prst="flowChartConnector">
            <a:avLst/>
          </a:prstGeom>
          <a:solidFill>
            <a:srgbClr val="FFFF00"/>
          </a:solidFill>
          <a:ln cap="flat" cmpd="sng" w="9525">
            <a:solidFill>
              <a:srgbClr val="FF66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cap="none" strike="noStrike">
              <a:solidFill>
                <a:schemeClr val="lt1"/>
              </a:solidFill>
              <a:latin typeface="Arial Narrow"/>
              <a:ea typeface="Arial Narrow"/>
              <a:cs typeface="Arial Narrow"/>
              <a:sym typeface="Arial Narrow"/>
            </a:endParaRPr>
          </a:p>
        </p:txBody>
      </p:sp>
      <p:sp>
        <p:nvSpPr>
          <p:cNvPr id="226" name="Shape 226"/>
          <p:cNvSpPr txBox="1"/>
          <p:nvPr/>
        </p:nvSpPr>
        <p:spPr>
          <a:xfrm>
            <a:off x="7972425" y="1844675"/>
            <a:ext cx="1171575" cy="842962"/>
          </a:xfrm>
          <a:prstGeom prst="rect">
            <a:avLst/>
          </a:prstGeom>
          <a:solidFill>
            <a:schemeClr val="accent2">
              <a:alpha val="49803"/>
            </a:schemeClr>
          </a:solidFill>
          <a:ln cap="flat" cmpd="sng" w="19050">
            <a:solidFill>
              <a:srgbClr val="000099"/>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00"/>
              </a:buClr>
              <a:buFont typeface="Arial"/>
              <a:buNone/>
            </a:pPr>
            <a:r>
              <a:rPr b="1" i="0" lang="en-US" sz="1500" u="none" cap="none" strike="noStrike">
                <a:solidFill>
                  <a:srgbClr val="FFFF00"/>
                </a:solidFill>
                <a:latin typeface="Arial"/>
                <a:ea typeface="Arial"/>
                <a:cs typeface="Arial"/>
                <a:sym typeface="Arial"/>
              </a:rPr>
              <a:t>Ley 20.583</a:t>
            </a:r>
            <a:endParaRPr/>
          </a:p>
          <a:p>
            <a:pPr indent="0" lvl="0" marL="0" marR="0" rtl="0" algn="ctr">
              <a:lnSpc>
                <a:spcPct val="100000"/>
              </a:lnSpc>
              <a:spcBef>
                <a:spcPts val="300"/>
              </a:spcBef>
              <a:spcAft>
                <a:spcPts val="0"/>
              </a:spcAft>
              <a:buClr>
                <a:srgbClr val="FFFF00"/>
              </a:buClr>
              <a:buFont typeface="Arial"/>
              <a:buNone/>
            </a:pPr>
            <a:r>
              <a:rPr b="1" i="0" lang="en-US" sz="1500" u="none" cap="none" strike="noStrike">
                <a:solidFill>
                  <a:srgbClr val="FFFF00"/>
                </a:solidFill>
                <a:latin typeface="Arial"/>
                <a:ea typeface="Arial"/>
                <a:cs typeface="Arial"/>
                <a:sym typeface="Arial"/>
              </a:rPr>
              <a:t>Modifica LGPA</a:t>
            </a:r>
            <a:endParaRPr/>
          </a:p>
        </p:txBody>
      </p:sp>
      <p:cxnSp>
        <p:nvCxnSpPr>
          <p:cNvPr id="227" name="Shape 227"/>
          <p:cNvCxnSpPr/>
          <p:nvPr/>
        </p:nvCxnSpPr>
        <p:spPr>
          <a:xfrm rot="10800000">
            <a:off x="8532812" y="3068637"/>
            <a:ext cx="0" cy="361950"/>
          </a:xfrm>
          <a:prstGeom prst="straightConnector1">
            <a:avLst/>
          </a:prstGeom>
          <a:noFill/>
          <a:ln cap="flat" cmpd="sng" w="22225">
            <a:solidFill>
              <a:srgbClr val="000099"/>
            </a:solidFill>
            <a:prstDash val="solid"/>
            <a:miter lim="8000"/>
            <a:headEnd len="sm" w="sm" type="none"/>
            <a:tailEnd len="sm" w="sm" type="stealth"/>
          </a:ln>
        </p:spPr>
      </p:cxnSp>
      <p:sp>
        <p:nvSpPr>
          <p:cNvPr id="228" name="Shape 228"/>
          <p:cNvSpPr txBox="1"/>
          <p:nvPr/>
        </p:nvSpPr>
        <p:spPr>
          <a:xfrm>
            <a:off x="7740650" y="4005262"/>
            <a:ext cx="1263650" cy="366712"/>
          </a:xfrm>
          <a:prstGeom prst="rect">
            <a:avLst/>
          </a:prstGeom>
          <a:solidFill>
            <a:srgbClr val="0000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Font typeface="Arial"/>
              <a:buNone/>
            </a:pPr>
            <a:r>
              <a:rPr b="1" i="0" lang="en-US" sz="1800" u="none" cap="none" strike="noStrike">
                <a:solidFill>
                  <a:schemeClr val="lt1"/>
                </a:solidFill>
                <a:latin typeface="Arial"/>
                <a:ea typeface="Arial"/>
                <a:cs typeface="Arial"/>
                <a:sym typeface="Arial"/>
              </a:rPr>
              <a:t>Ago. 2015</a:t>
            </a:r>
            <a:endParaRPr/>
          </a:p>
        </p:txBody>
      </p:sp>
      <p:sp>
        <p:nvSpPr>
          <p:cNvPr id="229" name="Shape 229"/>
          <p:cNvSpPr txBox="1"/>
          <p:nvPr/>
        </p:nvSpPr>
        <p:spPr>
          <a:xfrm>
            <a:off x="7740650" y="4508500"/>
            <a:ext cx="1262062" cy="796925"/>
          </a:xfrm>
          <a:prstGeom prst="rect">
            <a:avLst/>
          </a:prstGeom>
          <a:solidFill>
            <a:schemeClr val="accent2">
              <a:alpha val="49803"/>
            </a:schemeClr>
          </a:solidFill>
          <a:ln cap="flat" cmpd="sng" w="19050">
            <a:solidFill>
              <a:srgbClr val="000099"/>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00"/>
              </a:buClr>
              <a:buFont typeface="Arial"/>
              <a:buNone/>
            </a:pPr>
            <a:r>
              <a:rPr b="1" i="0" lang="en-US" sz="1500" u="none" cap="none" strike="noStrike">
                <a:solidFill>
                  <a:srgbClr val="FFFF00"/>
                </a:solidFill>
                <a:latin typeface="Arial"/>
                <a:ea typeface="Arial"/>
                <a:cs typeface="Arial"/>
                <a:sym typeface="Arial"/>
              </a:rPr>
              <a:t>Ingreso naves artesanales</a:t>
            </a:r>
            <a:endParaRPr/>
          </a:p>
        </p:txBody>
      </p:sp>
      <p:sp>
        <p:nvSpPr>
          <p:cNvPr id="230" name="Shape 230"/>
          <p:cNvSpPr txBox="1"/>
          <p:nvPr/>
        </p:nvSpPr>
        <p:spPr>
          <a:xfrm>
            <a:off x="7918450" y="2852737"/>
            <a:ext cx="1225550" cy="366712"/>
          </a:xfrm>
          <a:prstGeom prst="rect">
            <a:avLst/>
          </a:prstGeom>
          <a:solidFill>
            <a:srgbClr val="0000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Font typeface="Arial"/>
              <a:buNone/>
            </a:pPr>
            <a:r>
              <a:rPr b="1" i="0" lang="en-US" sz="1800" u="none" cap="none" strike="noStrike">
                <a:solidFill>
                  <a:schemeClr val="lt1"/>
                </a:solidFill>
                <a:latin typeface="Arial"/>
                <a:ea typeface="Arial"/>
                <a:cs typeface="Arial"/>
                <a:sym typeface="Arial"/>
              </a:rPr>
              <a:t>Feb. 2013</a:t>
            </a:r>
            <a:endParaRPr/>
          </a:p>
        </p:txBody>
      </p:sp>
      <p:cxnSp>
        <p:nvCxnSpPr>
          <p:cNvPr id="231" name="Shape 231"/>
          <p:cNvCxnSpPr/>
          <p:nvPr/>
        </p:nvCxnSpPr>
        <p:spPr>
          <a:xfrm>
            <a:off x="8532812" y="3644900"/>
            <a:ext cx="0" cy="361950"/>
          </a:xfrm>
          <a:prstGeom prst="straightConnector1">
            <a:avLst/>
          </a:prstGeom>
          <a:noFill/>
          <a:ln cap="flat" cmpd="sng" w="22225">
            <a:solidFill>
              <a:srgbClr val="000099"/>
            </a:solidFill>
            <a:prstDash val="solid"/>
            <a:miter lim="8000"/>
            <a:headEnd len="sm" w="sm" type="none"/>
            <a:tailEnd len="sm" w="sm" type="stealth"/>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 name="Shape 235"/>
        <p:cNvGrpSpPr/>
        <p:nvPr/>
      </p:nvGrpSpPr>
      <p:grpSpPr>
        <a:xfrm>
          <a:off x="0" y="0"/>
          <a:ext cx="0" cy="0"/>
          <a:chOff x="0" y="0"/>
          <a:chExt cx="0" cy="0"/>
        </a:xfrm>
      </p:grpSpPr>
      <p:pic>
        <p:nvPicPr>
          <p:cNvPr id="236" name="Shape 236"/>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237" name="Shape 237"/>
          <p:cNvSpPr txBox="1"/>
          <p:nvPr>
            <p:ph idx="4294967295" type="title"/>
          </p:nvPr>
        </p:nvSpPr>
        <p:spPr>
          <a:xfrm>
            <a:off x="0" y="25400"/>
            <a:ext cx="9067800" cy="5207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r">
              <a:lnSpc>
                <a:spcPct val="95000"/>
              </a:lnSpc>
              <a:spcBef>
                <a:spcPts val="0"/>
              </a:spcBef>
              <a:spcAft>
                <a:spcPts val="0"/>
              </a:spcAft>
              <a:buClr>
                <a:srgbClr val="000000"/>
              </a:buClr>
              <a:buFont typeface="Times New Roman"/>
              <a:buNone/>
            </a:pPr>
            <a:r>
              <a:rPr b="0" i="0" lang="en-US" sz="3100" u="none" cap="none" strike="noStrike">
                <a:solidFill>
                  <a:srgbClr val="FFCC00"/>
                </a:solidFill>
                <a:latin typeface="Impact"/>
                <a:ea typeface="Impact"/>
                <a:cs typeface="Impact"/>
                <a:sym typeface="Impact"/>
              </a:rPr>
              <a:t>Esquema del Sistema de Posicionamiento Automático</a:t>
            </a:r>
            <a:endParaRPr/>
          </a:p>
        </p:txBody>
      </p:sp>
      <p:sp>
        <p:nvSpPr>
          <p:cNvPr id="238" name="Shape 238"/>
          <p:cNvSpPr txBox="1"/>
          <p:nvPr/>
        </p:nvSpPr>
        <p:spPr>
          <a:xfrm>
            <a:off x="5562600" y="5105400"/>
            <a:ext cx="3505200" cy="304800"/>
          </a:xfrm>
          <a:prstGeom prst="rect">
            <a:avLst/>
          </a:prstGeom>
          <a:no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FFFFF"/>
              </a:buClr>
              <a:buFont typeface="Arial Narrow"/>
              <a:buNone/>
            </a:pPr>
            <a:r>
              <a:rPr b="1" i="0" lang="en-US" sz="1400" u="none" cap="none" strike="noStrike">
                <a:solidFill>
                  <a:srgbClr val="FFFFFF"/>
                </a:solidFill>
                <a:latin typeface="Arial Narrow"/>
                <a:ea typeface="Arial Narrow"/>
                <a:cs typeface="Arial Narrow"/>
                <a:sym typeface="Arial Narrow"/>
              </a:rPr>
              <a:t>NAVE PESQUERA ARTESANAL E INDISTRIAL</a:t>
            </a:r>
            <a:endParaRPr/>
          </a:p>
        </p:txBody>
      </p:sp>
      <p:sp>
        <p:nvSpPr>
          <p:cNvPr id="239" name="Shape 239"/>
          <p:cNvSpPr txBox="1"/>
          <p:nvPr/>
        </p:nvSpPr>
        <p:spPr>
          <a:xfrm>
            <a:off x="88900" y="5838825"/>
            <a:ext cx="2487612" cy="549275"/>
          </a:xfrm>
          <a:prstGeom prst="rect">
            <a:avLst/>
          </a:prstGeom>
          <a:solidFill>
            <a:srgbClr val="000090"/>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FFFFF"/>
              </a:buClr>
              <a:buFont typeface="Arial Narrow"/>
              <a:buNone/>
            </a:pPr>
            <a:r>
              <a:rPr b="1" i="0" lang="en-US" sz="1400" u="none" cap="none" strike="noStrike">
                <a:solidFill>
                  <a:srgbClr val="FFFFFF"/>
                </a:solidFill>
                <a:latin typeface="Arial Narrow"/>
                <a:ea typeface="Arial Narrow"/>
                <a:cs typeface="Arial Narrow"/>
                <a:sym typeface="Arial Narrow"/>
              </a:rPr>
              <a:t>ADMINISTRADOR</a:t>
            </a:r>
            <a:r>
              <a:rPr b="1" i="0" lang="en-US" sz="1600" u="none" cap="none" strike="noStrike">
                <a:solidFill>
                  <a:srgbClr val="FFFFFF"/>
                </a:solidFill>
                <a:latin typeface="Arial Narrow"/>
                <a:ea typeface="Arial Narrow"/>
                <a:cs typeface="Arial Narrow"/>
                <a:sym typeface="Arial Narrow"/>
              </a:rPr>
              <a:t> </a:t>
            </a:r>
            <a:r>
              <a:rPr b="1" i="0" lang="en-US" sz="1400" u="none" cap="none" strike="noStrike">
                <a:solidFill>
                  <a:srgbClr val="FFFFFF"/>
                </a:solidFill>
                <a:latin typeface="Arial Narrow"/>
                <a:ea typeface="Arial Narrow"/>
                <a:cs typeface="Arial Narrow"/>
                <a:sym typeface="Arial Narrow"/>
              </a:rPr>
              <a:t>DEL SISTEMA Y  ESTACIÓN FISCALIZADORA</a:t>
            </a:r>
            <a:endParaRPr/>
          </a:p>
        </p:txBody>
      </p:sp>
      <p:sp>
        <p:nvSpPr>
          <p:cNvPr id="240" name="Shape 240"/>
          <p:cNvSpPr txBox="1"/>
          <p:nvPr/>
        </p:nvSpPr>
        <p:spPr>
          <a:xfrm>
            <a:off x="0" y="914400"/>
            <a:ext cx="2362200" cy="520700"/>
          </a:xfrm>
          <a:prstGeom prst="rect">
            <a:avLst/>
          </a:prstGeom>
          <a:no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FFFFF"/>
              </a:buClr>
              <a:buFont typeface="Arial Narrow"/>
              <a:buNone/>
            </a:pPr>
            <a:r>
              <a:rPr b="1" i="0" lang="en-US" sz="1400" u="none" cap="none" strike="noStrike">
                <a:solidFill>
                  <a:srgbClr val="FFFFFF"/>
                </a:solidFill>
                <a:latin typeface="Arial Narrow"/>
                <a:ea typeface="Arial Narrow"/>
                <a:cs typeface="Arial Narrow"/>
                <a:sym typeface="Arial Narrow"/>
              </a:rPr>
              <a:t>ESTACIÓN TERRENA SATELITAL</a:t>
            </a:r>
            <a:endParaRPr/>
          </a:p>
        </p:txBody>
      </p:sp>
      <p:sp>
        <p:nvSpPr>
          <p:cNvPr id="241" name="Shape 241"/>
          <p:cNvSpPr txBox="1"/>
          <p:nvPr/>
        </p:nvSpPr>
        <p:spPr>
          <a:xfrm>
            <a:off x="487362" y="4040187"/>
            <a:ext cx="1704975" cy="366712"/>
          </a:xfrm>
          <a:prstGeom prst="rect">
            <a:avLst/>
          </a:prstGeom>
          <a:noFill/>
          <a:ln>
            <a:noFill/>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Clr>
                <a:schemeClr val="lt1"/>
              </a:buClr>
              <a:buFont typeface="Arial"/>
              <a:buNone/>
            </a:pPr>
            <a:r>
              <a:rPr b="1" i="0" lang="en-US" sz="1800" u="none" cap="none" strike="noStrike">
                <a:solidFill>
                  <a:schemeClr val="lt1"/>
                </a:solidFill>
                <a:latin typeface="Arial"/>
                <a:ea typeface="Arial"/>
                <a:cs typeface="Arial"/>
                <a:sym typeface="Arial"/>
              </a:rPr>
              <a:t>DIRECTEMAR</a:t>
            </a:r>
            <a:endParaRPr/>
          </a:p>
        </p:txBody>
      </p:sp>
      <p:sp>
        <p:nvSpPr>
          <p:cNvPr id="242" name="Shape 242"/>
          <p:cNvSpPr txBox="1"/>
          <p:nvPr/>
        </p:nvSpPr>
        <p:spPr>
          <a:xfrm>
            <a:off x="3073400" y="6073775"/>
            <a:ext cx="1714500" cy="517525"/>
          </a:xfrm>
          <a:prstGeom prst="rect">
            <a:avLst/>
          </a:prstGeom>
          <a:solidFill>
            <a:srgbClr val="000090"/>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FFFFF"/>
              </a:buClr>
              <a:buFont typeface="Arial Narrow"/>
              <a:buNone/>
            </a:pPr>
            <a:r>
              <a:rPr b="1" i="0" lang="en-US" sz="1400" u="none" cap="none" strike="noStrike">
                <a:solidFill>
                  <a:srgbClr val="FFFFFF"/>
                </a:solidFill>
                <a:latin typeface="Arial Narrow"/>
                <a:ea typeface="Arial Narrow"/>
                <a:cs typeface="Arial Narrow"/>
                <a:sym typeface="Arial Narrow"/>
              </a:rPr>
              <a:t>ESTACIÓN FISCALIZADORA</a:t>
            </a:r>
            <a:endParaRPr/>
          </a:p>
        </p:txBody>
      </p:sp>
      <p:sp>
        <p:nvSpPr>
          <p:cNvPr id="243" name="Shape 243"/>
          <p:cNvSpPr txBox="1"/>
          <p:nvPr/>
        </p:nvSpPr>
        <p:spPr>
          <a:xfrm>
            <a:off x="3057525" y="4408487"/>
            <a:ext cx="1768475" cy="366712"/>
          </a:xfrm>
          <a:prstGeom prst="rect">
            <a:avLst/>
          </a:prstGeom>
          <a:noFill/>
          <a:ln>
            <a:noFill/>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Clr>
                <a:schemeClr val="lt1"/>
              </a:buClr>
              <a:buFont typeface="Arial"/>
              <a:buNone/>
            </a:pPr>
            <a:r>
              <a:rPr b="1" i="0" lang="en-US" sz="1800" u="none" cap="none" strike="noStrike">
                <a:solidFill>
                  <a:schemeClr val="lt1"/>
                </a:solidFill>
                <a:latin typeface="Arial"/>
                <a:ea typeface="Arial"/>
                <a:cs typeface="Arial"/>
                <a:sym typeface="Arial"/>
              </a:rPr>
              <a:t>SERNAPESCA</a:t>
            </a:r>
            <a:endParaRPr/>
          </a:p>
        </p:txBody>
      </p:sp>
      <p:pic>
        <p:nvPicPr>
          <p:cNvPr id="244" name="Shape 244"/>
          <p:cNvPicPr preferRelativeResize="0"/>
          <p:nvPr/>
        </p:nvPicPr>
        <p:blipFill rotWithShape="1">
          <a:blip r:embed="rId4">
            <a:alphaModFix/>
          </a:blip>
          <a:srcRect b="0" l="0" r="0" t="0"/>
          <a:stretch/>
        </p:blipFill>
        <p:spPr>
          <a:xfrm>
            <a:off x="50800" y="1419225"/>
            <a:ext cx="2819400" cy="1628775"/>
          </a:xfrm>
          <a:prstGeom prst="rect">
            <a:avLst/>
          </a:prstGeom>
          <a:noFill/>
          <a:ln cap="flat" cmpd="sng" w="9525">
            <a:solidFill>
              <a:srgbClr val="FFCC00"/>
            </a:solidFill>
            <a:prstDash val="solid"/>
            <a:miter lim="8000"/>
            <a:headEnd len="sm" w="sm" type="none"/>
            <a:tailEnd len="sm" w="sm" type="none"/>
          </a:ln>
        </p:spPr>
      </p:pic>
      <p:pic>
        <p:nvPicPr>
          <p:cNvPr id="245" name="Shape 245"/>
          <p:cNvPicPr preferRelativeResize="0"/>
          <p:nvPr/>
        </p:nvPicPr>
        <p:blipFill rotWithShape="1">
          <a:blip r:embed="rId5">
            <a:alphaModFix/>
          </a:blip>
          <a:srcRect b="0" l="0" r="0" t="0"/>
          <a:stretch/>
        </p:blipFill>
        <p:spPr>
          <a:xfrm>
            <a:off x="6616700" y="838200"/>
            <a:ext cx="2590800" cy="1943100"/>
          </a:xfrm>
          <a:prstGeom prst="rect">
            <a:avLst/>
          </a:prstGeom>
          <a:noFill/>
          <a:ln>
            <a:noFill/>
          </a:ln>
        </p:spPr>
      </p:pic>
      <p:sp>
        <p:nvSpPr>
          <p:cNvPr id="246" name="Shape 246"/>
          <p:cNvSpPr txBox="1"/>
          <p:nvPr/>
        </p:nvSpPr>
        <p:spPr>
          <a:xfrm>
            <a:off x="3844925" y="2779712"/>
            <a:ext cx="1219200" cy="850900"/>
          </a:xfrm>
          <a:prstGeom prst="rect">
            <a:avLst/>
          </a:prstGeom>
          <a:noFill/>
          <a:ln>
            <a:noFill/>
          </a:ln>
        </p:spPr>
        <p:txBody>
          <a:bodyPr anchorCtr="1" anchor="ctr" bIns="46800" lIns="90000" spcFirstLastPara="1" rIns="90000" wrap="square" tIns="46800">
            <a:noAutofit/>
          </a:bodyPr>
          <a:lstStyle/>
          <a:p>
            <a:pPr indent="0" lvl="0" marL="0" marR="0" rtl="0" algn="ctr">
              <a:lnSpc>
                <a:spcPct val="50000"/>
              </a:lnSpc>
              <a:spcBef>
                <a:spcPts val="0"/>
              </a:spcBef>
              <a:spcAft>
                <a:spcPts val="0"/>
              </a:spcAft>
              <a:buClr>
                <a:schemeClr val="lt1"/>
              </a:buClr>
              <a:buFont typeface="Arial Narrow"/>
              <a:buNone/>
            </a:pPr>
            <a:r>
              <a:rPr b="1" i="0" lang="en-US" sz="1400" u="none" cap="none" strike="noStrike">
                <a:solidFill>
                  <a:schemeClr val="lt1"/>
                </a:solidFill>
                <a:latin typeface="Arial Narrow"/>
                <a:ea typeface="Arial Narrow"/>
                <a:cs typeface="Arial Narrow"/>
                <a:sym typeface="Arial Narrow"/>
              </a:rPr>
              <a:t>INMARSAT</a:t>
            </a:r>
            <a:endParaRPr/>
          </a:p>
          <a:p>
            <a:pPr indent="0" lvl="0" marL="0" marR="0" rtl="0" algn="ctr">
              <a:lnSpc>
                <a:spcPct val="50000"/>
              </a:lnSpc>
              <a:spcBef>
                <a:spcPts val="800"/>
              </a:spcBef>
              <a:spcAft>
                <a:spcPts val="0"/>
              </a:spcAft>
              <a:buClr>
                <a:schemeClr val="lt1"/>
              </a:buClr>
              <a:buFont typeface="Arial Narrow"/>
              <a:buNone/>
            </a:pPr>
            <a:r>
              <a:rPr b="1" i="0" lang="en-US" sz="1400" u="none" cap="none" strike="noStrike">
                <a:solidFill>
                  <a:schemeClr val="lt1"/>
                </a:solidFill>
                <a:latin typeface="Arial Narrow"/>
                <a:ea typeface="Arial Narrow"/>
                <a:cs typeface="Arial Narrow"/>
                <a:sym typeface="Arial Narrow"/>
              </a:rPr>
              <a:t>ARGOS</a:t>
            </a:r>
            <a:endParaRPr/>
          </a:p>
          <a:p>
            <a:pPr indent="0" lvl="0" marL="0" marR="0" rtl="0" algn="ctr">
              <a:lnSpc>
                <a:spcPct val="50000"/>
              </a:lnSpc>
              <a:spcBef>
                <a:spcPts val="800"/>
              </a:spcBef>
              <a:spcAft>
                <a:spcPts val="0"/>
              </a:spcAft>
              <a:buClr>
                <a:schemeClr val="lt1"/>
              </a:buClr>
              <a:buFont typeface="Arial Narrow"/>
              <a:buNone/>
            </a:pPr>
            <a:r>
              <a:rPr b="1" i="0" lang="en-US" sz="1400" u="none" cap="none" strike="noStrike">
                <a:solidFill>
                  <a:schemeClr val="lt1"/>
                </a:solidFill>
                <a:latin typeface="Arial Narrow"/>
                <a:ea typeface="Arial Narrow"/>
                <a:cs typeface="Arial Narrow"/>
                <a:sym typeface="Arial Narrow"/>
              </a:rPr>
              <a:t>ORBCOMM</a:t>
            </a:r>
            <a:endParaRPr/>
          </a:p>
          <a:p>
            <a:pPr indent="0" lvl="0" marL="0" marR="0" rtl="0" algn="ctr">
              <a:lnSpc>
                <a:spcPct val="50000"/>
              </a:lnSpc>
              <a:spcBef>
                <a:spcPts val="800"/>
              </a:spcBef>
              <a:spcAft>
                <a:spcPts val="0"/>
              </a:spcAft>
              <a:buClr>
                <a:schemeClr val="lt1"/>
              </a:buClr>
              <a:buFont typeface="Arial Narrow"/>
              <a:buNone/>
            </a:pPr>
            <a:r>
              <a:rPr b="1" i="0" lang="en-US" sz="1400" u="none" cap="none" strike="noStrike">
                <a:solidFill>
                  <a:schemeClr val="lt1"/>
                </a:solidFill>
                <a:latin typeface="Arial Narrow"/>
                <a:ea typeface="Arial Narrow"/>
                <a:cs typeface="Arial Narrow"/>
                <a:sym typeface="Arial Narrow"/>
              </a:rPr>
              <a:t>IRIDIUM</a:t>
            </a:r>
            <a:endParaRPr/>
          </a:p>
        </p:txBody>
      </p:sp>
      <p:pic>
        <p:nvPicPr>
          <p:cNvPr id="247" name="Shape 247"/>
          <p:cNvPicPr preferRelativeResize="0"/>
          <p:nvPr/>
        </p:nvPicPr>
        <p:blipFill rotWithShape="1">
          <a:blip r:embed="rId6">
            <a:alphaModFix/>
          </a:blip>
          <a:srcRect b="0" l="0" r="0" t="0"/>
          <a:stretch/>
        </p:blipFill>
        <p:spPr>
          <a:xfrm>
            <a:off x="7245350" y="3949700"/>
            <a:ext cx="1898650" cy="1143000"/>
          </a:xfrm>
          <a:prstGeom prst="rect">
            <a:avLst/>
          </a:prstGeom>
          <a:noFill/>
          <a:ln cap="flat" cmpd="sng" w="9525">
            <a:solidFill>
              <a:srgbClr val="FFCC00"/>
            </a:solidFill>
            <a:prstDash val="solid"/>
            <a:miter lim="8000"/>
            <a:headEnd len="sm" w="sm" type="none"/>
            <a:tailEnd len="sm" w="sm" type="none"/>
          </a:ln>
        </p:spPr>
      </p:pic>
      <p:sp>
        <p:nvSpPr>
          <p:cNvPr id="248" name="Shape 248"/>
          <p:cNvSpPr txBox="1"/>
          <p:nvPr/>
        </p:nvSpPr>
        <p:spPr>
          <a:xfrm>
            <a:off x="4211637" y="1125537"/>
            <a:ext cx="2133600" cy="517525"/>
          </a:xfrm>
          <a:prstGeom prst="rect">
            <a:avLst/>
          </a:prstGeom>
          <a:no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chemeClr val="lt1"/>
              </a:buClr>
              <a:buFont typeface="Arial Narrow"/>
              <a:buNone/>
            </a:pPr>
            <a:r>
              <a:rPr b="1" i="0" lang="en-US" sz="1400" u="none" cap="none" strike="noStrike">
                <a:solidFill>
                  <a:schemeClr val="lt1"/>
                </a:solidFill>
                <a:latin typeface="Arial Narrow"/>
                <a:ea typeface="Arial Narrow"/>
                <a:cs typeface="Arial Narrow"/>
                <a:sym typeface="Arial Narrow"/>
              </a:rPr>
              <a:t>SATÉLITE DE COMUNICACIONES</a:t>
            </a:r>
            <a:endParaRPr/>
          </a:p>
        </p:txBody>
      </p:sp>
      <p:pic>
        <p:nvPicPr>
          <p:cNvPr id="249" name="Shape 249"/>
          <p:cNvPicPr preferRelativeResize="0"/>
          <p:nvPr/>
        </p:nvPicPr>
        <p:blipFill rotWithShape="1">
          <a:blip r:embed="rId7">
            <a:alphaModFix/>
          </a:blip>
          <a:srcRect b="0" l="0" r="0" t="0"/>
          <a:stretch/>
        </p:blipFill>
        <p:spPr>
          <a:xfrm>
            <a:off x="3733800" y="1457325"/>
            <a:ext cx="2643187" cy="1577975"/>
          </a:xfrm>
          <a:prstGeom prst="rect">
            <a:avLst/>
          </a:prstGeom>
          <a:noFill/>
          <a:ln>
            <a:noFill/>
          </a:ln>
        </p:spPr>
      </p:pic>
      <p:sp>
        <p:nvSpPr>
          <p:cNvPr id="250" name="Shape 250"/>
          <p:cNvSpPr txBox="1"/>
          <p:nvPr/>
        </p:nvSpPr>
        <p:spPr>
          <a:xfrm>
            <a:off x="7110412" y="620712"/>
            <a:ext cx="1524000" cy="517525"/>
          </a:xfrm>
          <a:prstGeom prst="rect">
            <a:avLst/>
          </a:prstGeom>
          <a:no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FFFFF"/>
              </a:buClr>
              <a:buFont typeface="Arial Narrow"/>
              <a:buNone/>
            </a:pPr>
            <a:r>
              <a:rPr b="1" i="0" lang="en-US" sz="1400" u="none" cap="none" strike="noStrike">
                <a:solidFill>
                  <a:srgbClr val="FFFFFF"/>
                </a:solidFill>
                <a:latin typeface="Arial Narrow"/>
                <a:ea typeface="Arial Narrow"/>
                <a:cs typeface="Arial Narrow"/>
                <a:sym typeface="Arial Narrow"/>
              </a:rPr>
              <a:t>SATÉLITES DE POSICIÓN GPS</a:t>
            </a:r>
            <a:endParaRPr/>
          </a:p>
        </p:txBody>
      </p:sp>
      <p:pic>
        <p:nvPicPr>
          <p:cNvPr id="251" name="Shape 251"/>
          <p:cNvPicPr preferRelativeResize="0"/>
          <p:nvPr/>
        </p:nvPicPr>
        <p:blipFill rotWithShape="1">
          <a:blip r:embed="rId8">
            <a:alphaModFix/>
          </a:blip>
          <a:srcRect b="14460" l="8523" r="34363" t="35652"/>
          <a:stretch/>
        </p:blipFill>
        <p:spPr>
          <a:xfrm>
            <a:off x="3060700" y="4760912"/>
            <a:ext cx="1744662" cy="1144587"/>
          </a:xfrm>
          <a:prstGeom prst="rect">
            <a:avLst/>
          </a:prstGeom>
          <a:noFill/>
          <a:ln cap="flat" cmpd="sng" w="9525">
            <a:solidFill>
              <a:srgbClr val="FFCC00"/>
            </a:solidFill>
            <a:prstDash val="solid"/>
            <a:miter lim="8000"/>
            <a:headEnd len="sm" w="sm" type="none"/>
            <a:tailEnd len="sm" w="sm" type="none"/>
          </a:ln>
        </p:spPr>
      </p:pic>
      <p:pic>
        <p:nvPicPr>
          <p:cNvPr descr="wellboat" id="252" name="Shape 252"/>
          <p:cNvPicPr preferRelativeResize="0"/>
          <p:nvPr/>
        </p:nvPicPr>
        <p:blipFill rotWithShape="1">
          <a:blip r:embed="rId9">
            <a:alphaModFix/>
          </a:blip>
          <a:srcRect b="0" l="0" r="0" t="0"/>
          <a:stretch/>
        </p:blipFill>
        <p:spPr>
          <a:xfrm>
            <a:off x="6629400" y="5410200"/>
            <a:ext cx="1900237" cy="1052512"/>
          </a:xfrm>
          <a:prstGeom prst="rect">
            <a:avLst/>
          </a:prstGeom>
          <a:noFill/>
          <a:ln cap="flat" cmpd="sng" w="9525">
            <a:solidFill>
              <a:srgbClr val="FFCC00"/>
            </a:solidFill>
            <a:prstDash val="solid"/>
            <a:miter lim="8000"/>
            <a:headEnd len="sm" w="sm" type="none"/>
            <a:tailEnd len="sm" w="sm" type="none"/>
          </a:ln>
        </p:spPr>
      </p:pic>
      <p:sp>
        <p:nvSpPr>
          <p:cNvPr id="253" name="Shape 253"/>
          <p:cNvSpPr txBox="1"/>
          <p:nvPr/>
        </p:nvSpPr>
        <p:spPr>
          <a:xfrm>
            <a:off x="5756275" y="6553200"/>
            <a:ext cx="3387725" cy="304800"/>
          </a:xfrm>
          <a:prstGeom prst="rect">
            <a:avLst/>
          </a:prstGeom>
          <a:no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chemeClr val="dk1"/>
              </a:buClr>
              <a:buFont typeface="Arial Narrow"/>
              <a:buNone/>
            </a:pPr>
            <a:r>
              <a:rPr b="1" i="0" lang="en-US" sz="1400" u="none" cap="none" strike="noStrike">
                <a:solidFill>
                  <a:schemeClr val="dk1"/>
                </a:solidFill>
                <a:latin typeface="Arial Narrow"/>
                <a:ea typeface="Arial Narrow"/>
                <a:cs typeface="Arial Narrow"/>
                <a:sym typeface="Arial Narrow"/>
              </a:rPr>
              <a:t>NAVE DE APOYO  ACUICULTURA</a:t>
            </a:r>
            <a:endParaRPr/>
          </a:p>
        </p:txBody>
      </p:sp>
      <p:cxnSp>
        <p:nvCxnSpPr>
          <p:cNvPr id="254" name="Shape 254"/>
          <p:cNvCxnSpPr/>
          <p:nvPr/>
        </p:nvCxnSpPr>
        <p:spPr>
          <a:xfrm>
            <a:off x="2273300" y="5140325"/>
            <a:ext cx="719137" cy="0"/>
          </a:xfrm>
          <a:prstGeom prst="straightConnector1">
            <a:avLst/>
          </a:prstGeom>
          <a:noFill/>
          <a:ln cap="flat" cmpd="sng" w="34925">
            <a:solidFill>
              <a:srgbClr val="FFCC00"/>
            </a:solidFill>
            <a:prstDash val="solid"/>
            <a:miter lim="8000"/>
            <a:headEnd len="sm" w="sm" type="none"/>
            <a:tailEnd len="med" w="med" type="triangle"/>
          </a:ln>
        </p:spPr>
      </p:cxnSp>
      <p:pic>
        <p:nvPicPr>
          <p:cNvPr id="255" name="Shape 255"/>
          <p:cNvPicPr preferRelativeResize="0"/>
          <p:nvPr/>
        </p:nvPicPr>
        <p:blipFill rotWithShape="1">
          <a:blip r:embed="rId10">
            <a:alphaModFix/>
          </a:blip>
          <a:srcRect b="0" l="0" r="0" t="0"/>
          <a:stretch/>
        </p:blipFill>
        <p:spPr>
          <a:xfrm>
            <a:off x="495300" y="4419600"/>
            <a:ext cx="1676400" cy="1249362"/>
          </a:xfrm>
          <a:prstGeom prst="rect">
            <a:avLst/>
          </a:prstGeom>
          <a:noFill/>
          <a:ln cap="flat" cmpd="sng" w="9525">
            <a:solidFill>
              <a:srgbClr val="FFFF00"/>
            </a:solidFill>
            <a:prstDash val="solid"/>
            <a:miter lim="8000"/>
            <a:headEnd len="sm" w="sm" type="none"/>
            <a:tailEnd len="sm" w="sm" type="none"/>
          </a:ln>
        </p:spPr>
      </p:pic>
      <p:pic>
        <p:nvPicPr>
          <p:cNvPr descr="Barcos-pesqueros" id="256" name="Shape 256"/>
          <p:cNvPicPr preferRelativeResize="0"/>
          <p:nvPr/>
        </p:nvPicPr>
        <p:blipFill rotWithShape="1">
          <a:blip r:embed="rId11">
            <a:alphaModFix/>
          </a:blip>
          <a:srcRect b="0" l="18098" r="9484" t="35234"/>
          <a:stretch/>
        </p:blipFill>
        <p:spPr>
          <a:xfrm>
            <a:off x="5487987" y="3943350"/>
            <a:ext cx="1749425" cy="1144587"/>
          </a:xfrm>
          <a:prstGeom prst="rect">
            <a:avLst/>
          </a:prstGeom>
          <a:noFill/>
          <a:ln cap="flat" cmpd="sng" w="9525">
            <a:solidFill>
              <a:srgbClr val="FFCC00"/>
            </a:solidFill>
            <a:prstDash val="solid"/>
            <a:miter lim="8000"/>
            <a:headEnd len="sm" w="sm" type="none"/>
            <a:tailEnd len="sm" w="sm" type="none"/>
          </a:ln>
        </p:spPr>
      </p:pic>
      <p:cxnSp>
        <p:nvCxnSpPr>
          <p:cNvPr id="257" name="Shape 257"/>
          <p:cNvCxnSpPr/>
          <p:nvPr/>
        </p:nvCxnSpPr>
        <p:spPr>
          <a:xfrm>
            <a:off x="1339850" y="3143250"/>
            <a:ext cx="3175" cy="874712"/>
          </a:xfrm>
          <a:prstGeom prst="straightConnector1">
            <a:avLst/>
          </a:prstGeom>
          <a:noFill/>
          <a:ln cap="flat" cmpd="sng" w="34925">
            <a:solidFill>
              <a:srgbClr val="FFCC00"/>
            </a:solidFill>
            <a:prstDash val="solid"/>
            <a:miter lim="8000"/>
            <a:headEnd len="sm" w="sm" type="none"/>
            <a:tailEnd len="med" w="med" type="triangle"/>
          </a:ln>
        </p:spPr>
      </p:cxnSp>
      <p:cxnSp>
        <p:nvCxnSpPr>
          <p:cNvPr id="258" name="Shape 258"/>
          <p:cNvCxnSpPr/>
          <p:nvPr/>
        </p:nvCxnSpPr>
        <p:spPr>
          <a:xfrm rot="10800000">
            <a:off x="6300787" y="3014662"/>
            <a:ext cx="871537" cy="847725"/>
          </a:xfrm>
          <a:prstGeom prst="straightConnector1">
            <a:avLst/>
          </a:prstGeom>
          <a:noFill/>
          <a:ln cap="flat" cmpd="sng" w="34925">
            <a:solidFill>
              <a:srgbClr val="FFCC00"/>
            </a:solidFill>
            <a:prstDash val="solid"/>
            <a:miter lim="8000"/>
            <a:headEnd len="sm" w="sm" type="none"/>
            <a:tailEnd len="med" w="med" type="triangle"/>
          </a:ln>
        </p:spPr>
      </p:cxnSp>
      <p:cxnSp>
        <p:nvCxnSpPr>
          <p:cNvPr id="259" name="Shape 259"/>
          <p:cNvCxnSpPr/>
          <p:nvPr/>
        </p:nvCxnSpPr>
        <p:spPr>
          <a:xfrm flipH="1">
            <a:off x="7399337" y="2790825"/>
            <a:ext cx="500062" cy="1006475"/>
          </a:xfrm>
          <a:prstGeom prst="straightConnector1">
            <a:avLst/>
          </a:prstGeom>
          <a:noFill/>
          <a:ln cap="flat" cmpd="sng" w="34925">
            <a:solidFill>
              <a:srgbClr val="FFCC00"/>
            </a:solidFill>
            <a:prstDash val="solid"/>
            <a:miter lim="8000"/>
            <a:headEnd len="sm" w="sm" type="none"/>
            <a:tailEnd len="med" w="med" type="triangle"/>
          </a:ln>
        </p:spPr>
      </p:cxnSp>
      <p:cxnSp>
        <p:nvCxnSpPr>
          <p:cNvPr id="260" name="Shape 260"/>
          <p:cNvCxnSpPr/>
          <p:nvPr/>
        </p:nvCxnSpPr>
        <p:spPr>
          <a:xfrm rot="10800000">
            <a:off x="3238500" y="2259012"/>
            <a:ext cx="749300" cy="0"/>
          </a:xfrm>
          <a:prstGeom prst="straightConnector1">
            <a:avLst/>
          </a:prstGeom>
          <a:noFill/>
          <a:ln cap="flat" cmpd="sng" w="34925">
            <a:solidFill>
              <a:srgbClr val="FFCC00"/>
            </a:solidFill>
            <a:prstDash val="solid"/>
            <a:miter lim="8000"/>
            <a:headEnd len="sm" w="sm" type="none"/>
            <a:tailEnd len="med" w="med" type="triangl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 name="Shape 264"/>
        <p:cNvGrpSpPr/>
        <p:nvPr/>
      </p:nvGrpSpPr>
      <p:grpSpPr>
        <a:xfrm>
          <a:off x="0" y="0"/>
          <a:ext cx="0" cy="0"/>
          <a:chOff x="0" y="0"/>
          <a:chExt cx="0" cy="0"/>
        </a:xfrm>
      </p:grpSpPr>
      <p:sp>
        <p:nvSpPr>
          <p:cNvPr id="265" name="Shape 265"/>
          <p:cNvSpPr txBox="1"/>
          <p:nvPr>
            <p:ph idx="4294967295" type="title"/>
          </p:nvPr>
        </p:nvSpPr>
        <p:spPr>
          <a:xfrm>
            <a:off x="1373187" y="0"/>
            <a:ext cx="7770812" cy="7620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Times New Roman"/>
              <a:buNone/>
            </a:pPr>
            <a:r>
              <a:rPr b="0" i="0" lang="en-US" sz="3100" u="none" cap="none" strike="noStrike">
                <a:solidFill>
                  <a:srgbClr val="FFCC00"/>
                </a:solidFill>
                <a:latin typeface="Impact"/>
                <a:ea typeface="Impact"/>
                <a:cs typeface="Impact"/>
                <a:sym typeface="Impact"/>
              </a:rPr>
              <a:t>D.S. Nº 139/1998 “REGLAMENTO DEL SISTEMA”</a:t>
            </a:r>
            <a:endParaRPr/>
          </a:p>
        </p:txBody>
      </p:sp>
      <p:sp>
        <p:nvSpPr>
          <p:cNvPr id="266" name="Shape 266"/>
          <p:cNvSpPr/>
          <p:nvPr/>
        </p:nvSpPr>
        <p:spPr>
          <a:xfrm>
            <a:off x="3419475" y="2133600"/>
            <a:ext cx="2303462" cy="1368425"/>
          </a:xfrm>
          <a:prstGeom prst="roundRect">
            <a:avLst>
              <a:gd fmla="val 16667" name="adj"/>
            </a:avLst>
          </a:prstGeom>
          <a:solidFill>
            <a:srgbClr val="80008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Font typeface="Impact"/>
              <a:buNone/>
            </a:pPr>
            <a:r>
              <a:rPr b="0" i="0" lang="en-US" sz="3200" u="none" cap="none" strike="noStrike">
                <a:solidFill>
                  <a:schemeClr val="lt1"/>
                </a:solidFill>
                <a:latin typeface="Impact"/>
                <a:ea typeface="Impact"/>
                <a:cs typeface="Impact"/>
                <a:sym typeface="Impact"/>
              </a:rPr>
              <a:t>REGLAMENTO </a:t>
            </a:r>
            <a:endParaRPr/>
          </a:p>
          <a:p>
            <a:pPr indent="0" lvl="0" marL="0" marR="0" rtl="0" algn="ctr">
              <a:lnSpc>
                <a:spcPct val="100000"/>
              </a:lnSpc>
              <a:spcBef>
                <a:spcPts val="0"/>
              </a:spcBef>
              <a:spcAft>
                <a:spcPts val="0"/>
              </a:spcAft>
              <a:buClr>
                <a:schemeClr val="lt1"/>
              </a:buClr>
              <a:buFont typeface="Impact"/>
              <a:buNone/>
            </a:pPr>
            <a:r>
              <a:rPr b="0" i="0" lang="en-US" sz="3200" u="none" cap="none" strike="noStrike">
                <a:solidFill>
                  <a:schemeClr val="lt1"/>
                </a:solidFill>
                <a:latin typeface="Impact"/>
                <a:ea typeface="Impact"/>
                <a:cs typeface="Impact"/>
                <a:sym typeface="Impact"/>
              </a:rPr>
              <a:t>DEL SISTEMA </a:t>
            </a:r>
            <a:endParaRPr/>
          </a:p>
        </p:txBody>
      </p:sp>
      <p:sp>
        <p:nvSpPr>
          <p:cNvPr id="267" name="Shape 267"/>
          <p:cNvSpPr/>
          <p:nvPr/>
        </p:nvSpPr>
        <p:spPr>
          <a:xfrm>
            <a:off x="827087" y="1557337"/>
            <a:ext cx="1655762" cy="863600"/>
          </a:xfrm>
          <a:prstGeom prst="roundRect">
            <a:avLst>
              <a:gd fmla="val 16667" name="adj"/>
            </a:avLst>
          </a:prstGeom>
          <a:solidFill>
            <a:srgbClr val="FF66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Font typeface="Impact"/>
              <a:buNone/>
            </a:pPr>
            <a:r>
              <a:rPr b="0" i="0" lang="en-US" sz="2000" u="none" cap="none" strike="noStrike">
                <a:solidFill>
                  <a:schemeClr val="lt1"/>
                </a:solidFill>
                <a:latin typeface="Impact"/>
                <a:ea typeface="Impact"/>
                <a:cs typeface="Impact"/>
                <a:sym typeface="Impact"/>
              </a:rPr>
              <a:t>REQUISITOS</a:t>
            </a:r>
            <a:endParaRPr/>
          </a:p>
          <a:p>
            <a:pPr indent="0" lvl="0" marL="0" marR="0" rtl="0" algn="ctr">
              <a:lnSpc>
                <a:spcPct val="100000"/>
              </a:lnSpc>
              <a:spcBef>
                <a:spcPts val="0"/>
              </a:spcBef>
              <a:spcAft>
                <a:spcPts val="0"/>
              </a:spcAft>
              <a:buClr>
                <a:schemeClr val="lt1"/>
              </a:buClr>
              <a:buFont typeface="Impact"/>
              <a:buNone/>
            </a:pPr>
            <a:r>
              <a:rPr b="0" i="0" lang="en-US" sz="2000" u="none" cap="none" strike="noStrike">
                <a:solidFill>
                  <a:schemeClr val="lt1"/>
                </a:solidFill>
                <a:latin typeface="Impact"/>
                <a:ea typeface="Impact"/>
                <a:cs typeface="Impact"/>
                <a:sym typeface="Impact"/>
              </a:rPr>
              <a:t>DEL SISTEMA</a:t>
            </a:r>
            <a:endParaRPr/>
          </a:p>
        </p:txBody>
      </p:sp>
      <p:sp>
        <p:nvSpPr>
          <p:cNvPr id="268" name="Shape 268"/>
          <p:cNvSpPr/>
          <p:nvPr/>
        </p:nvSpPr>
        <p:spPr>
          <a:xfrm>
            <a:off x="323850" y="3429000"/>
            <a:ext cx="2447925" cy="1655762"/>
          </a:xfrm>
          <a:prstGeom prst="roundRect">
            <a:avLst>
              <a:gd fmla="val 16667" name="adj"/>
            </a:avLst>
          </a:prstGeom>
          <a:solidFill>
            <a:srgbClr val="96969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Font typeface="Impact"/>
              <a:buNone/>
            </a:pPr>
            <a:r>
              <a:rPr b="0" i="0" lang="en-US" sz="2000" u="none" cap="none" strike="noStrike">
                <a:solidFill>
                  <a:schemeClr val="lt1"/>
                </a:solidFill>
                <a:latin typeface="Impact"/>
                <a:ea typeface="Impact"/>
                <a:cs typeface="Impact"/>
                <a:sym typeface="Impact"/>
              </a:rPr>
              <a:t>FUNCIONES </a:t>
            </a:r>
            <a:endParaRPr/>
          </a:p>
          <a:p>
            <a:pPr indent="0" lvl="0" marL="0" marR="0" rtl="0" algn="ctr">
              <a:lnSpc>
                <a:spcPct val="100000"/>
              </a:lnSpc>
              <a:spcBef>
                <a:spcPts val="0"/>
              </a:spcBef>
              <a:spcAft>
                <a:spcPts val="0"/>
              </a:spcAft>
              <a:buClr>
                <a:schemeClr val="lt1"/>
              </a:buClr>
              <a:buFont typeface="Impact"/>
              <a:buNone/>
            </a:pPr>
            <a:r>
              <a:rPr b="0" i="0" lang="en-US" sz="2000" u="none" cap="none" strike="noStrike">
                <a:solidFill>
                  <a:schemeClr val="lt1"/>
                </a:solidFill>
                <a:latin typeface="Impact"/>
                <a:ea typeface="Impact"/>
                <a:cs typeface="Impact"/>
                <a:sym typeface="Impact"/>
              </a:rPr>
              <a:t>DEL </a:t>
            </a:r>
            <a:endParaRPr/>
          </a:p>
          <a:p>
            <a:pPr indent="0" lvl="0" marL="0" marR="0" rtl="0" algn="ctr">
              <a:lnSpc>
                <a:spcPct val="100000"/>
              </a:lnSpc>
              <a:spcBef>
                <a:spcPts val="0"/>
              </a:spcBef>
              <a:spcAft>
                <a:spcPts val="0"/>
              </a:spcAft>
              <a:buClr>
                <a:schemeClr val="lt1"/>
              </a:buClr>
              <a:buFont typeface="Impact"/>
              <a:buNone/>
            </a:pPr>
            <a:r>
              <a:rPr b="0" i="0" lang="en-US" sz="2000" u="none" cap="none" strike="noStrike">
                <a:solidFill>
                  <a:schemeClr val="lt1"/>
                </a:solidFill>
                <a:latin typeface="Impact"/>
                <a:ea typeface="Impact"/>
                <a:cs typeface="Impact"/>
                <a:sym typeface="Impact"/>
              </a:rPr>
              <a:t>ADMINISTRADOR</a:t>
            </a:r>
            <a:endParaRPr/>
          </a:p>
          <a:p>
            <a:pPr indent="0" lvl="0" marL="0" marR="0" rtl="0" algn="ctr">
              <a:lnSpc>
                <a:spcPct val="100000"/>
              </a:lnSpc>
              <a:spcBef>
                <a:spcPts val="0"/>
              </a:spcBef>
              <a:spcAft>
                <a:spcPts val="0"/>
              </a:spcAft>
              <a:buClr>
                <a:schemeClr val="lt1"/>
              </a:buClr>
              <a:buFont typeface="Impact"/>
              <a:buNone/>
            </a:pPr>
            <a:r>
              <a:rPr b="0" i="0" lang="en-US" sz="2000" u="none" cap="none" strike="noStrike">
                <a:solidFill>
                  <a:schemeClr val="lt1"/>
                </a:solidFill>
                <a:latin typeface="Impact"/>
                <a:ea typeface="Impact"/>
                <a:cs typeface="Impact"/>
                <a:sym typeface="Impact"/>
              </a:rPr>
              <a:t>DESL SISTEMA</a:t>
            </a:r>
            <a:r>
              <a:rPr b="0" i="0" lang="en-US" sz="2400" u="none" cap="none" strike="noStrike">
                <a:solidFill>
                  <a:schemeClr val="lt1"/>
                </a:solidFill>
                <a:latin typeface="Impact"/>
                <a:ea typeface="Impact"/>
                <a:cs typeface="Impact"/>
                <a:sym typeface="Impact"/>
              </a:rPr>
              <a:t> </a:t>
            </a:r>
            <a:endParaRPr/>
          </a:p>
        </p:txBody>
      </p:sp>
      <p:sp>
        <p:nvSpPr>
          <p:cNvPr id="269" name="Shape 269"/>
          <p:cNvSpPr/>
          <p:nvPr/>
        </p:nvSpPr>
        <p:spPr>
          <a:xfrm>
            <a:off x="6516687" y="1341437"/>
            <a:ext cx="2087562" cy="1150937"/>
          </a:xfrm>
          <a:prstGeom prst="roundRect">
            <a:avLst>
              <a:gd fmla="val 16667" name="adj"/>
            </a:avLst>
          </a:prstGeom>
          <a:solidFill>
            <a:srgbClr val="0099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Font typeface="Impact"/>
              <a:buNone/>
            </a:pPr>
            <a:r>
              <a:rPr b="0" i="0" lang="en-US" sz="2000" u="none" cap="none" strike="noStrike">
                <a:solidFill>
                  <a:schemeClr val="lt1"/>
                </a:solidFill>
                <a:latin typeface="Impact"/>
                <a:ea typeface="Impact"/>
                <a:cs typeface="Impact"/>
                <a:sym typeface="Impact"/>
              </a:rPr>
              <a:t>DEFINE LAS</a:t>
            </a:r>
            <a:endParaRPr/>
          </a:p>
          <a:p>
            <a:pPr indent="0" lvl="0" marL="0" marR="0" rtl="0" algn="ctr">
              <a:lnSpc>
                <a:spcPct val="100000"/>
              </a:lnSpc>
              <a:spcBef>
                <a:spcPts val="0"/>
              </a:spcBef>
              <a:spcAft>
                <a:spcPts val="0"/>
              </a:spcAft>
              <a:buClr>
                <a:schemeClr val="lt1"/>
              </a:buClr>
              <a:buFont typeface="Impact"/>
              <a:buNone/>
            </a:pPr>
            <a:r>
              <a:rPr b="0" i="0" lang="en-US" sz="2000" u="none" cap="none" strike="noStrike">
                <a:solidFill>
                  <a:schemeClr val="lt1"/>
                </a:solidFill>
                <a:latin typeface="Impact"/>
                <a:ea typeface="Impact"/>
                <a:cs typeface="Impact"/>
                <a:sym typeface="Impact"/>
              </a:rPr>
              <a:t>ESTACIONES </a:t>
            </a:r>
            <a:endParaRPr/>
          </a:p>
          <a:p>
            <a:pPr indent="0" lvl="0" marL="0" marR="0" rtl="0" algn="ctr">
              <a:lnSpc>
                <a:spcPct val="100000"/>
              </a:lnSpc>
              <a:spcBef>
                <a:spcPts val="0"/>
              </a:spcBef>
              <a:spcAft>
                <a:spcPts val="0"/>
              </a:spcAft>
              <a:buClr>
                <a:schemeClr val="lt1"/>
              </a:buClr>
              <a:buFont typeface="Impact"/>
              <a:buNone/>
            </a:pPr>
            <a:r>
              <a:rPr b="0" i="0" lang="en-US" sz="2000" u="none" cap="none" strike="noStrike">
                <a:solidFill>
                  <a:schemeClr val="lt1"/>
                </a:solidFill>
                <a:latin typeface="Impact"/>
                <a:ea typeface="Impact"/>
                <a:cs typeface="Impact"/>
                <a:sym typeface="Impact"/>
              </a:rPr>
              <a:t>FISCALIZADORAS</a:t>
            </a:r>
            <a:endParaRPr/>
          </a:p>
        </p:txBody>
      </p:sp>
      <p:sp>
        <p:nvSpPr>
          <p:cNvPr id="270" name="Shape 270"/>
          <p:cNvSpPr/>
          <p:nvPr/>
        </p:nvSpPr>
        <p:spPr>
          <a:xfrm>
            <a:off x="3132137" y="4076700"/>
            <a:ext cx="3095625" cy="1873250"/>
          </a:xfrm>
          <a:prstGeom prst="roundRect">
            <a:avLst>
              <a:gd fmla="val 16667" name="adj"/>
            </a:avLst>
          </a:prstGeom>
          <a:solidFill>
            <a:srgbClr val="0000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Font typeface="Impact"/>
              <a:buNone/>
            </a:pPr>
            <a:r>
              <a:rPr b="0" i="0" lang="en-US" sz="2000" u="none" cap="none" strike="noStrike">
                <a:solidFill>
                  <a:schemeClr val="lt1"/>
                </a:solidFill>
                <a:latin typeface="Impact"/>
                <a:ea typeface="Impact"/>
                <a:cs typeface="Impact"/>
                <a:sym typeface="Impact"/>
              </a:rPr>
              <a:t>OBLIGACIÓN DE MANTENER </a:t>
            </a:r>
            <a:endParaRPr/>
          </a:p>
          <a:p>
            <a:pPr indent="0" lvl="0" marL="0" marR="0" rtl="0" algn="ctr">
              <a:lnSpc>
                <a:spcPct val="100000"/>
              </a:lnSpc>
              <a:spcBef>
                <a:spcPts val="0"/>
              </a:spcBef>
              <a:spcAft>
                <a:spcPts val="0"/>
              </a:spcAft>
              <a:buClr>
                <a:schemeClr val="lt1"/>
              </a:buClr>
              <a:buFont typeface="Impact"/>
              <a:buNone/>
            </a:pPr>
            <a:r>
              <a:rPr b="0" i="0" lang="en-US" sz="2000" u="none" cap="none" strike="noStrike">
                <a:solidFill>
                  <a:schemeClr val="lt1"/>
                </a:solidFill>
                <a:latin typeface="Impact"/>
                <a:ea typeface="Impact"/>
                <a:cs typeface="Impact"/>
                <a:sym typeface="Impact"/>
              </a:rPr>
              <a:t>EL EQUIPO ENCENDIDO</a:t>
            </a:r>
            <a:endParaRPr/>
          </a:p>
          <a:p>
            <a:pPr indent="0" lvl="0" marL="0" marR="0" rtl="0" algn="ctr">
              <a:lnSpc>
                <a:spcPct val="100000"/>
              </a:lnSpc>
              <a:spcBef>
                <a:spcPts val="0"/>
              </a:spcBef>
              <a:spcAft>
                <a:spcPts val="0"/>
              </a:spcAft>
              <a:buClr>
                <a:schemeClr val="lt1"/>
              </a:buClr>
              <a:buFont typeface="Impact"/>
              <a:buNone/>
            </a:pPr>
            <a:r>
              <a:rPr b="0" i="0" lang="en-US" sz="2000" u="none" cap="none" strike="noStrike">
                <a:solidFill>
                  <a:schemeClr val="lt1"/>
                </a:solidFill>
                <a:latin typeface="Impact"/>
                <a:ea typeface="Impact"/>
                <a:cs typeface="Impact"/>
                <a:sym typeface="Impact"/>
              </a:rPr>
              <a:t>DESDE EL ZARPE HASTA</a:t>
            </a:r>
            <a:endParaRPr/>
          </a:p>
          <a:p>
            <a:pPr indent="0" lvl="0" marL="0" marR="0" rtl="0" algn="ctr">
              <a:lnSpc>
                <a:spcPct val="100000"/>
              </a:lnSpc>
              <a:spcBef>
                <a:spcPts val="0"/>
              </a:spcBef>
              <a:spcAft>
                <a:spcPts val="0"/>
              </a:spcAft>
              <a:buClr>
                <a:schemeClr val="lt1"/>
              </a:buClr>
              <a:buFont typeface="Impact"/>
              <a:buNone/>
            </a:pPr>
            <a:r>
              <a:rPr b="0" i="0" lang="en-US" sz="2000" u="none" cap="none" strike="noStrike">
                <a:solidFill>
                  <a:schemeClr val="lt1"/>
                </a:solidFill>
                <a:latin typeface="Impact"/>
                <a:ea typeface="Impact"/>
                <a:cs typeface="Impact"/>
                <a:sym typeface="Impact"/>
              </a:rPr>
              <a:t> LA RECALDA</a:t>
            </a:r>
            <a:endParaRPr/>
          </a:p>
        </p:txBody>
      </p:sp>
      <p:sp>
        <p:nvSpPr>
          <p:cNvPr id="271" name="Shape 271"/>
          <p:cNvSpPr/>
          <p:nvPr/>
        </p:nvSpPr>
        <p:spPr>
          <a:xfrm>
            <a:off x="6516687" y="3357562"/>
            <a:ext cx="2087562" cy="2303462"/>
          </a:xfrm>
          <a:prstGeom prst="roundRect">
            <a:avLst>
              <a:gd fmla="val 16667" name="adj"/>
            </a:avLst>
          </a:prstGeom>
          <a:solidFill>
            <a:srgbClr val="9933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Font typeface="Impact"/>
              <a:buNone/>
            </a:pPr>
            <a:r>
              <a:rPr b="0" i="0" lang="en-US" sz="2000" u="none" cap="none" strike="noStrike">
                <a:solidFill>
                  <a:schemeClr val="lt1"/>
                </a:solidFill>
                <a:latin typeface="Impact"/>
                <a:ea typeface="Impact"/>
                <a:cs typeface="Impact"/>
                <a:sym typeface="Impact"/>
              </a:rPr>
              <a:t>FACULTA A</a:t>
            </a:r>
            <a:endParaRPr/>
          </a:p>
          <a:p>
            <a:pPr indent="0" lvl="0" marL="0" marR="0" rtl="0" algn="ctr">
              <a:lnSpc>
                <a:spcPct val="100000"/>
              </a:lnSpc>
              <a:spcBef>
                <a:spcPts val="0"/>
              </a:spcBef>
              <a:spcAft>
                <a:spcPts val="0"/>
              </a:spcAft>
              <a:buClr>
                <a:schemeClr val="lt1"/>
              </a:buClr>
              <a:buFont typeface="Impact"/>
              <a:buNone/>
            </a:pPr>
            <a:r>
              <a:rPr b="0" i="0" lang="en-US" sz="2000" u="none" cap="none" strike="noStrike">
                <a:solidFill>
                  <a:schemeClr val="lt1"/>
                </a:solidFill>
                <a:latin typeface="Impact"/>
                <a:ea typeface="Impact"/>
                <a:cs typeface="Impact"/>
                <a:sym typeface="Impact"/>
              </a:rPr>
              <a:t>SERNAPESCA</a:t>
            </a:r>
            <a:endParaRPr/>
          </a:p>
          <a:p>
            <a:pPr indent="0" lvl="0" marL="0" marR="0" rtl="0" algn="ctr">
              <a:lnSpc>
                <a:spcPct val="100000"/>
              </a:lnSpc>
              <a:spcBef>
                <a:spcPts val="0"/>
              </a:spcBef>
              <a:spcAft>
                <a:spcPts val="0"/>
              </a:spcAft>
              <a:buClr>
                <a:schemeClr val="lt1"/>
              </a:buClr>
              <a:buFont typeface="Impact"/>
              <a:buNone/>
            </a:pPr>
            <a:r>
              <a:rPr b="0" i="0" lang="en-US" sz="2000" u="none" cap="none" strike="noStrike">
                <a:solidFill>
                  <a:schemeClr val="lt1"/>
                </a:solidFill>
                <a:latin typeface="Impact"/>
                <a:ea typeface="Impact"/>
                <a:cs typeface="Impact"/>
                <a:sym typeface="Impact"/>
              </a:rPr>
              <a:t>PARA ESTABLECER </a:t>
            </a:r>
            <a:endParaRPr/>
          </a:p>
          <a:p>
            <a:pPr indent="0" lvl="0" marL="0" marR="0" rtl="0" algn="ctr">
              <a:lnSpc>
                <a:spcPct val="100000"/>
              </a:lnSpc>
              <a:spcBef>
                <a:spcPts val="0"/>
              </a:spcBef>
              <a:spcAft>
                <a:spcPts val="0"/>
              </a:spcAft>
              <a:buClr>
                <a:schemeClr val="lt1"/>
              </a:buClr>
              <a:buFont typeface="Impact"/>
              <a:buNone/>
            </a:pPr>
            <a:r>
              <a:rPr b="0" i="0" lang="en-US" sz="2000" u="none" cap="none" strike="noStrike">
                <a:solidFill>
                  <a:schemeClr val="lt1"/>
                </a:solidFill>
                <a:latin typeface="Impact"/>
                <a:ea typeface="Impact"/>
                <a:cs typeface="Impact"/>
                <a:sym typeface="Impact"/>
              </a:rPr>
              <a:t>LA FRECUENCIA DE</a:t>
            </a:r>
            <a:endParaRPr/>
          </a:p>
          <a:p>
            <a:pPr indent="0" lvl="0" marL="0" marR="0" rtl="0" algn="ctr">
              <a:lnSpc>
                <a:spcPct val="100000"/>
              </a:lnSpc>
              <a:spcBef>
                <a:spcPts val="0"/>
              </a:spcBef>
              <a:spcAft>
                <a:spcPts val="0"/>
              </a:spcAft>
              <a:buClr>
                <a:schemeClr val="lt1"/>
              </a:buClr>
              <a:buFont typeface="Impact"/>
              <a:buNone/>
            </a:pPr>
            <a:r>
              <a:rPr b="0" i="0" lang="en-US" sz="2000" u="none" cap="none" strike="noStrike">
                <a:solidFill>
                  <a:schemeClr val="lt1"/>
                </a:solidFill>
                <a:latin typeface="Impact"/>
                <a:ea typeface="Impact"/>
                <a:cs typeface="Impact"/>
                <a:sym typeface="Impact"/>
              </a:rPr>
              <a:t>TRANSMISIÓN DE</a:t>
            </a:r>
            <a:endParaRPr/>
          </a:p>
          <a:p>
            <a:pPr indent="0" lvl="0" marL="0" marR="0" rtl="0" algn="ctr">
              <a:lnSpc>
                <a:spcPct val="100000"/>
              </a:lnSpc>
              <a:spcBef>
                <a:spcPts val="0"/>
              </a:spcBef>
              <a:spcAft>
                <a:spcPts val="0"/>
              </a:spcAft>
              <a:buClr>
                <a:schemeClr val="lt1"/>
              </a:buClr>
              <a:buFont typeface="Impact"/>
              <a:buNone/>
            </a:pPr>
            <a:r>
              <a:rPr b="0" i="0" lang="en-US" sz="2000" u="none" cap="none" strike="noStrike">
                <a:solidFill>
                  <a:schemeClr val="lt1"/>
                </a:solidFill>
                <a:latin typeface="Impact"/>
                <a:ea typeface="Impact"/>
                <a:cs typeface="Impact"/>
                <a:sym typeface="Impact"/>
              </a:rPr>
              <a:t>LOS EQUIPOS</a:t>
            </a:r>
            <a:endParaRPr/>
          </a:p>
        </p:txBody>
      </p:sp>
      <p:sp>
        <p:nvSpPr>
          <p:cNvPr id="272" name="Shape 272"/>
          <p:cNvSpPr/>
          <p:nvPr/>
        </p:nvSpPr>
        <p:spPr>
          <a:xfrm rot="10800000">
            <a:off x="4427537" y="3573462"/>
            <a:ext cx="360362" cy="360362"/>
          </a:xfrm>
          <a:prstGeom prst="upArrow">
            <a:avLst>
              <a:gd fmla="val 50000" name="adj1"/>
              <a:gd fmla="val 50000" name="adj2"/>
            </a:avLst>
          </a:prstGeom>
          <a:solidFill>
            <a:srgbClr val="FFFF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cap="none" strike="noStrike">
              <a:solidFill>
                <a:schemeClr val="lt1"/>
              </a:solidFill>
              <a:latin typeface="Arial Narrow"/>
              <a:ea typeface="Arial Narrow"/>
              <a:cs typeface="Arial Narrow"/>
              <a:sym typeface="Arial Narrow"/>
            </a:endParaRPr>
          </a:p>
        </p:txBody>
      </p:sp>
      <p:sp>
        <p:nvSpPr>
          <p:cNvPr id="273" name="Shape 273"/>
          <p:cNvSpPr/>
          <p:nvPr/>
        </p:nvSpPr>
        <p:spPr>
          <a:xfrm rot="-7620000">
            <a:off x="2944018" y="3299618"/>
            <a:ext cx="360362" cy="647700"/>
          </a:xfrm>
          <a:prstGeom prst="upArrow">
            <a:avLst>
              <a:gd fmla="val 50000" name="adj1"/>
              <a:gd fmla="val 50000" name="adj2"/>
            </a:avLst>
          </a:prstGeom>
          <a:solidFill>
            <a:srgbClr val="FFFF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cap="none" strike="noStrike">
              <a:solidFill>
                <a:schemeClr val="lt1"/>
              </a:solidFill>
              <a:latin typeface="Arial Narrow"/>
              <a:ea typeface="Arial Narrow"/>
              <a:cs typeface="Arial Narrow"/>
              <a:sym typeface="Arial Narrow"/>
            </a:endParaRPr>
          </a:p>
        </p:txBody>
      </p:sp>
      <p:sp>
        <p:nvSpPr>
          <p:cNvPr id="274" name="Shape 274"/>
          <p:cNvSpPr/>
          <p:nvPr/>
        </p:nvSpPr>
        <p:spPr>
          <a:xfrm rot="7980000">
            <a:off x="5938837" y="3286125"/>
            <a:ext cx="360362" cy="935037"/>
          </a:xfrm>
          <a:prstGeom prst="upArrow">
            <a:avLst>
              <a:gd fmla="val 50000" name="adj1"/>
              <a:gd fmla="val 50000" name="adj2"/>
            </a:avLst>
          </a:prstGeom>
          <a:solidFill>
            <a:srgbClr val="FFFF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cap="none" strike="noStrike">
              <a:solidFill>
                <a:schemeClr val="lt1"/>
              </a:solidFill>
              <a:latin typeface="Arial Narrow"/>
              <a:ea typeface="Arial Narrow"/>
              <a:cs typeface="Arial Narrow"/>
              <a:sym typeface="Arial Narrow"/>
            </a:endParaRPr>
          </a:p>
        </p:txBody>
      </p:sp>
      <p:sp>
        <p:nvSpPr>
          <p:cNvPr id="275" name="Shape 275"/>
          <p:cNvSpPr/>
          <p:nvPr/>
        </p:nvSpPr>
        <p:spPr>
          <a:xfrm rot="-4320000">
            <a:off x="2809081" y="1639093"/>
            <a:ext cx="360362" cy="863600"/>
          </a:xfrm>
          <a:prstGeom prst="upArrow">
            <a:avLst>
              <a:gd fmla="val 50000" name="adj1"/>
              <a:gd fmla="val 50000" name="adj2"/>
            </a:avLst>
          </a:prstGeom>
          <a:solidFill>
            <a:srgbClr val="FFFF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cap="none" strike="noStrike">
              <a:solidFill>
                <a:schemeClr val="lt1"/>
              </a:solidFill>
              <a:latin typeface="Arial Narrow"/>
              <a:ea typeface="Arial Narrow"/>
              <a:cs typeface="Arial Narrow"/>
              <a:sym typeface="Arial Narrow"/>
            </a:endParaRPr>
          </a:p>
        </p:txBody>
      </p:sp>
      <p:sp>
        <p:nvSpPr>
          <p:cNvPr id="276" name="Shape 276"/>
          <p:cNvSpPr/>
          <p:nvPr/>
        </p:nvSpPr>
        <p:spPr>
          <a:xfrm rot="3780000">
            <a:off x="5891212" y="1614487"/>
            <a:ext cx="360362" cy="865187"/>
          </a:xfrm>
          <a:prstGeom prst="upArrow">
            <a:avLst>
              <a:gd fmla="val 50000" name="adj1"/>
              <a:gd fmla="val 50000" name="adj2"/>
            </a:avLst>
          </a:prstGeom>
          <a:solidFill>
            <a:srgbClr val="FFFF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2400" u="none" cap="none" strike="noStrike">
              <a:solidFill>
                <a:schemeClr val="lt1"/>
              </a:solidFill>
              <a:latin typeface="Arial Narrow"/>
              <a:ea typeface="Arial Narrow"/>
              <a:cs typeface="Arial Narrow"/>
              <a:sym typeface="Arial Narrow"/>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0" name="Shape 280"/>
        <p:cNvGrpSpPr/>
        <p:nvPr/>
      </p:nvGrpSpPr>
      <p:grpSpPr>
        <a:xfrm>
          <a:off x="0" y="0"/>
          <a:ext cx="0" cy="0"/>
          <a:chOff x="0" y="0"/>
          <a:chExt cx="0" cy="0"/>
        </a:xfrm>
      </p:grpSpPr>
      <p:sp>
        <p:nvSpPr>
          <p:cNvPr id="281" name="Shape 281"/>
          <p:cNvSpPr txBox="1"/>
          <p:nvPr>
            <p:ph type="ctrTitle"/>
          </p:nvPr>
        </p:nvSpPr>
        <p:spPr>
          <a:xfrm>
            <a:off x="1187450" y="188912"/>
            <a:ext cx="7772400" cy="647700"/>
          </a:xfrm>
          <a:prstGeom prst="rect">
            <a:avLst/>
          </a:prstGeom>
          <a:noFill/>
          <a:ln>
            <a:noFill/>
          </a:ln>
        </p:spPr>
        <p:txBody>
          <a:bodyPr anchorCtr="0" anchor="ctr" bIns="46800" lIns="90000" spcFirstLastPara="1" rIns="90000" wrap="square" tIns="46800">
            <a:noAutofit/>
          </a:bodyPr>
          <a:lstStyle/>
          <a:p>
            <a:pPr indent="0" lvl="0" marL="0" marR="0" rtl="0" algn="r">
              <a:lnSpc>
                <a:spcPct val="95000"/>
              </a:lnSpc>
              <a:spcBef>
                <a:spcPts val="0"/>
              </a:spcBef>
              <a:spcAft>
                <a:spcPts val="0"/>
              </a:spcAft>
              <a:buClr>
                <a:srgbClr val="000000"/>
              </a:buClr>
              <a:buFont typeface="Times New Roman"/>
              <a:buNone/>
            </a:pPr>
            <a:r>
              <a:rPr b="1" i="0" lang="en-US" sz="3200" u="none" cap="none" strike="noStrike">
                <a:solidFill>
                  <a:srgbClr val="FFCC00"/>
                </a:solidFill>
                <a:latin typeface="Impact"/>
                <a:ea typeface="Impact"/>
                <a:cs typeface="Impact"/>
                <a:sym typeface="Impact"/>
              </a:rPr>
              <a:t>CERTIFICACIÓN EQUIPOS VMS Y CONTROL POSAT</a:t>
            </a:r>
            <a:endParaRPr/>
          </a:p>
        </p:txBody>
      </p:sp>
      <p:sp>
        <p:nvSpPr>
          <p:cNvPr id="282" name="Shape 282"/>
          <p:cNvSpPr txBox="1"/>
          <p:nvPr>
            <p:ph idx="1" type="subTitle"/>
          </p:nvPr>
        </p:nvSpPr>
        <p:spPr>
          <a:xfrm>
            <a:off x="250825" y="3068637"/>
            <a:ext cx="5184775" cy="3529012"/>
          </a:xfrm>
          <a:prstGeom prst="rect">
            <a:avLst/>
          </a:prstGeom>
          <a:noFill/>
          <a:ln>
            <a:noFill/>
          </a:ln>
        </p:spPr>
        <p:txBody>
          <a:bodyPr anchorCtr="0" anchor="t" bIns="46800" lIns="90000" spcFirstLastPara="1" rIns="90000" wrap="square" tIns="46800">
            <a:noAutofit/>
          </a:bodyPr>
          <a:lstStyle/>
          <a:p>
            <a:pPr indent="-177800" lvl="0" marL="177800" marR="0" rtl="0" algn="l">
              <a:lnSpc>
                <a:spcPct val="85000"/>
              </a:lnSpc>
              <a:spcBef>
                <a:spcPts val="0"/>
              </a:spcBef>
              <a:spcAft>
                <a:spcPts val="0"/>
              </a:spcAft>
              <a:buClr>
                <a:schemeClr val="lt1"/>
              </a:buClr>
              <a:buFont typeface="Times New Roman"/>
              <a:buNone/>
            </a:pPr>
            <a:r>
              <a:rPr b="0" i="0" lang="en-US" sz="2000" u="none" cap="none" strike="noStrike">
                <a:solidFill>
                  <a:srgbClr val="FFFFFF"/>
                </a:solidFill>
                <a:latin typeface="Arial"/>
                <a:ea typeface="Arial"/>
                <a:cs typeface="Arial"/>
                <a:sym typeface="Arial"/>
              </a:rPr>
              <a:t>Etapas:</a:t>
            </a:r>
            <a:endParaRPr/>
          </a:p>
          <a:p>
            <a:pPr indent="-177800" lvl="0" marL="177800" marR="0" rtl="0" algn="l">
              <a:lnSpc>
                <a:spcPct val="85000"/>
              </a:lnSpc>
              <a:spcBef>
                <a:spcPts val="800"/>
              </a:spcBef>
              <a:spcAft>
                <a:spcPts val="0"/>
              </a:spcAft>
              <a:buClr>
                <a:srgbClr val="FF9933"/>
              </a:buClr>
              <a:buSzPts val="2000"/>
              <a:buFont typeface="Times New Roman"/>
              <a:buChar char="•"/>
            </a:pPr>
            <a:r>
              <a:rPr b="0" i="0" lang="en-US" sz="2000" u="none" cap="none" strike="noStrike">
                <a:solidFill>
                  <a:srgbClr val="FFFFFF"/>
                </a:solidFill>
                <a:latin typeface="Arial"/>
                <a:ea typeface="Arial"/>
                <a:cs typeface="Arial"/>
                <a:sym typeface="Arial"/>
              </a:rPr>
              <a:t>Análisis técnico TECMAR / </a:t>
            </a:r>
            <a:r>
              <a:rPr b="0" i="0" lang="en-US" sz="2000" u="none" cap="none" strike="noStrike">
                <a:solidFill>
                  <a:srgbClr val="FFCC00"/>
                </a:solidFill>
                <a:latin typeface="Arial"/>
                <a:ea typeface="Arial"/>
                <a:cs typeface="Arial"/>
                <a:sym typeface="Arial"/>
              </a:rPr>
              <a:t>Integración del protocolo de comunicaciones / </a:t>
            </a:r>
            <a:r>
              <a:rPr b="0" i="0" lang="en-US" sz="2000" u="none" cap="none" strike="noStrike">
                <a:solidFill>
                  <a:srgbClr val="FFFFFF"/>
                </a:solidFill>
                <a:latin typeface="Arial"/>
                <a:ea typeface="Arial"/>
                <a:cs typeface="Arial"/>
                <a:sym typeface="Arial"/>
              </a:rPr>
              <a:t>Pruebas estáticas, de alarmas, prácticas en la mar.</a:t>
            </a:r>
            <a:endParaRPr/>
          </a:p>
          <a:p>
            <a:pPr indent="-177800" lvl="0" marL="177800" marR="0" rtl="0" algn="l">
              <a:lnSpc>
                <a:spcPct val="85000"/>
              </a:lnSpc>
              <a:spcBef>
                <a:spcPts val="800"/>
              </a:spcBef>
              <a:spcAft>
                <a:spcPts val="0"/>
              </a:spcAft>
              <a:buClr>
                <a:schemeClr val="lt1"/>
              </a:buClr>
              <a:buFont typeface="Times New Roman"/>
              <a:buNone/>
            </a:pPr>
            <a:r>
              <a:t/>
            </a:r>
            <a:endParaRPr b="0" i="0" sz="2000" u="none" cap="none" strike="noStrike">
              <a:solidFill>
                <a:srgbClr val="FFFFFF"/>
              </a:solidFill>
              <a:latin typeface="Arial"/>
              <a:ea typeface="Arial"/>
              <a:cs typeface="Arial"/>
              <a:sym typeface="Arial"/>
            </a:endParaRPr>
          </a:p>
          <a:p>
            <a:pPr indent="-177800" lvl="0" marL="177800" marR="0" rtl="0" algn="l">
              <a:lnSpc>
                <a:spcPct val="85000"/>
              </a:lnSpc>
              <a:spcBef>
                <a:spcPts val="800"/>
              </a:spcBef>
              <a:spcAft>
                <a:spcPts val="0"/>
              </a:spcAft>
              <a:buClr>
                <a:schemeClr val="lt1"/>
              </a:buClr>
              <a:buFont typeface="Times New Roman"/>
              <a:buNone/>
            </a:pPr>
            <a:r>
              <a:rPr b="0" i="0" lang="en-US" sz="2000" u="none" cap="none" strike="noStrike">
                <a:solidFill>
                  <a:srgbClr val="FFFFFF"/>
                </a:solidFill>
                <a:latin typeface="Arial"/>
                <a:ea typeface="Arial"/>
                <a:cs typeface="Arial"/>
                <a:sym typeface="Arial"/>
              </a:rPr>
              <a:t>Resultado:</a:t>
            </a:r>
            <a:endParaRPr/>
          </a:p>
          <a:p>
            <a:pPr indent="-177800" lvl="0" marL="177800" marR="0" rtl="0" algn="l">
              <a:lnSpc>
                <a:spcPct val="85000"/>
              </a:lnSpc>
              <a:spcBef>
                <a:spcPts val="800"/>
              </a:spcBef>
              <a:spcAft>
                <a:spcPts val="0"/>
              </a:spcAft>
              <a:buClr>
                <a:srgbClr val="FF9933"/>
              </a:buClr>
              <a:buSzPts val="2000"/>
              <a:buFont typeface="Times New Roman"/>
              <a:buChar char="•"/>
            </a:pPr>
            <a:r>
              <a:rPr b="0" i="0" lang="en-US" sz="2000" u="none" cap="none" strike="noStrike">
                <a:solidFill>
                  <a:srgbClr val="FFFFFF"/>
                </a:solidFill>
                <a:latin typeface="Arial"/>
                <a:ea typeface="Arial"/>
                <a:cs typeface="Arial"/>
                <a:sym typeface="Arial"/>
              </a:rPr>
              <a:t>Certificado de Aprobación</a:t>
            </a:r>
            <a:endParaRPr/>
          </a:p>
          <a:p>
            <a:pPr indent="-177800" lvl="0" marL="177800" marR="0" rtl="0" algn="l">
              <a:lnSpc>
                <a:spcPct val="85000"/>
              </a:lnSpc>
              <a:spcBef>
                <a:spcPts val="800"/>
              </a:spcBef>
              <a:spcAft>
                <a:spcPts val="0"/>
              </a:spcAft>
              <a:buClr>
                <a:srgbClr val="FF9933"/>
              </a:buClr>
              <a:buSzPts val="2000"/>
              <a:buFont typeface="Times New Roman"/>
              <a:buChar char="•"/>
            </a:pPr>
            <a:r>
              <a:rPr b="0" i="0" lang="en-US" sz="2000" u="none" cap="none" strike="noStrike">
                <a:solidFill>
                  <a:srgbClr val="FFFFFF"/>
                </a:solidFill>
                <a:latin typeface="Arial"/>
                <a:ea typeface="Arial"/>
                <a:cs typeface="Arial"/>
                <a:sym typeface="Arial"/>
              </a:rPr>
              <a:t>Nómina anual de equipos certificados. </a:t>
            </a:r>
            <a:endParaRPr/>
          </a:p>
          <a:p>
            <a:pPr indent="-177800" lvl="0" marL="177800" marR="0" rtl="0" algn="l">
              <a:lnSpc>
                <a:spcPct val="85000"/>
              </a:lnSpc>
              <a:spcBef>
                <a:spcPts val="800"/>
              </a:spcBef>
              <a:spcAft>
                <a:spcPts val="0"/>
              </a:spcAft>
              <a:buClr>
                <a:srgbClr val="FF9933"/>
              </a:buClr>
              <a:buSzPts val="2000"/>
              <a:buFont typeface="Times New Roman"/>
              <a:buChar char="•"/>
            </a:pPr>
            <a:r>
              <a:rPr b="0" i="0" lang="en-US" sz="2000" u="none" cap="none" strike="noStrike">
                <a:solidFill>
                  <a:srgbClr val="FFFFFF"/>
                </a:solidFill>
                <a:latin typeface="Arial"/>
                <a:ea typeface="Arial"/>
                <a:cs typeface="Arial"/>
                <a:sym typeface="Arial"/>
              </a:rPr>
              <a:t>A la fecha 15 equipos certificados, 10 proveedores de servicios de 4 tecnologías. </a:t>
            </a:r>
            <a:endParaRPr/>
          </a:p>
          <a:p>
            <a:pPr indent="0" lvl="0" marL="0" marR="0" rtl="0" algn="ctr">
              <a:lnSpc>
                <a:spcPct val="95000"/>
              </a:lnSpc>
              <a:spcBef>
                <a:spcPts val="800"/>
              </a:spcBef>
              <a:spcAft>
                <a:spcPts val="0"/>
              </a:spcAft>
              <a:buClr>
                <a:schemeClr val="lt1"/>
              </a:buClr>
              <a:buFont typeface="Times New Roman"/>
              <a:buNone/>
            </a:pPr>
            <a:r>
              <a:t/>
            </a:r>
            <a:endParaRPr b="0" i="0" sz="2000" u="none" cap="none" strike="noStrike">
              <a:solidFill>
                <a:srgbClr val="FFFFFF"/>
              </a:solidFill>
              <a:latin typeface="Arial"/>
              <a:ea typeface="Arial"/>
              <a:cs typeface="Arial"/>
              <a:sym typeface="Arial"/>
            </a:endParaRPr>
          </a:p>
        </p:txBody>
      </p:sp>
      <p:sp>
        <p:nvSpPr>
          <p:cNvPr descr="loc3" id="283" name="Shape 283"/>
          <p:cNvSpPr txBox="1"/>
          <p:nvPr/>
        </p:nvSpPr>
        <p:spPr>
          <a:xfrm>
            <a:off x="250825" y="1557337"/>
            <a:ext cx="5184775" cy="1311275"/>
          </a:xfrm>
          <a:prstGeom prst="rect">
            <a:avLst/>
          </a:prstGeom>
          <a:noFill/>
          <a:ln>
            <a:noFill/>
          </a:ln>
        </p:spPr>
        <p:txBody>
          <a:bodyPr anchorCtr="0" anchor="t" bIns="45700" lIns="91425" spcFirstLastPara="1" rIns="91425" wrap="square" tIns="45700">
            <a:noAutofit/>
          </a:bodyPr>
          <a:lstStyle/>
          <a:p>
            <a:pPr indent="-22225" lvl="0" marL="22225" marR="0" rtl="0" algn="just">
              <a:lnSpc>
                <a:spcPct val="100000"/>
              </a:lnSpc>
              <a:spcBef>
                <a:spcPts val="0"/>
              </a:spcBef>
              <a:spcAft>
                <a:spcPts val="0"/>
              </a:spcAft>
              <a:buClr>
                <a:schemeClr val="lt1"/>
              </a:buClr>
              <a:buFont typeface="Arial"/>
              <a:buNone/>
            </a:pPr>
            <a:r>
              <a:rPr b="0" i="0" lang="en-US" sz="2000" u="none" cap="none" strike="noStrike">
                <a:solidFill>
                  <a:schemeClr val="lt1"/>
                </a:solidFill>
                <a:latin typeface="Arial"/>
                <a:ea typeface="Arial"/>
                <a:cs typeface="Arial"/>
                <a:sym typeface="Arial"/>
              </a:rPr>
              <a:t>Proceso basado en lo establecido por L.G.P.A., D.S. N° 139/98 Reglamento del Sistema, RES. DGTM. Y  MM. ORD. N° 12.600/486 VRS/AGO.2012.  </a:t>
            </a:r>
            <a:endParaRPr/>
          </a:p>
        </p:txBody>
      </p:sp>
      <p:grpSp>
        <p:nvGrpSpPr>
          <p:cNvPr id="284" name="Shape 284"/>
          <p:cNvGrpSpPr/>
          <p:nvPr/>
        </p:nvGrpSpPr>
        <p:grpSpPr>
          <a:xfrm>
            <a:off x="5651500" y="1408112"/>
            <a:ext cx="3492500" cy="5449888"/>
            <a:chOff x="5651500" y="1408112"/>
            <a:chExt cx="3492500" cy="5449888"/>
          </a:xfrm>
        </p:grpSpPr>
        <p:pic>
          <p:nvPicPr>
            <p:cNvPr id="285" name="Shape 285"/>
            <p:cNvPicPr preferRelativeResize="0"/>
            <p:nvPr/>
          </p:nvPicPr>
          <p:blipFill rotWithShape="1">
            <a:blip r:embed="rId3">
              <a:alphaModFix/>
            </a:blip>
            <a:srcRect b="0" l="6202" r="10957" t="0"/>
            <a:stretch/>
          </p:blipFill>
          <p:spPr>
            <a:xfrm>
              <a:off x="7235825" y="2852737"/>
              <a:ext cx="1908175" cy="1287462"/>
            </a:xfrm>
            <a:prstGeom prst="rect">
              <a:avLst/>
            </a:prstGeom>
            <a:noFill/>
            <a:ln>
              <a:noFill/>
            </a:ln>
          </p:spPr>
        </p:pic>
        <p:pic>
          <p:nvPicPr>
            <p:cNvPr id="286" name="Shape 286"/>
            <p:cNvPicPr preferRelativeResize="0"/>
            <p:nvPr/>
          </p:nvPicPr>
          <p:blipFill rotWithShape="1">
            <a:blip r:embed="rId4">
              <a:alphaModFix/>
            </a:blip>
            <a:srcRect b="49208" l="61328" r="0" t="0"/>
            <a:stretch/>
          </p:blipFill>
          <p:spPr>
            <a:xfrm>
              <a:off x="5651500" y="5400675"/>
              <a:ext cx="1549400" cy="1457325"/>
            </a:xfrm>
            <a:prstGeom prst="rect">
              <a:avLst/>
            </a:prstGeom>
            <a:noFill/>
            <a:ln>
              <a:noFill/>
            </a:ln>
          </p:spPr>
        </p:pic>
        <p:pic>
          <p:nvPicPr>
            <p:cNvPr id="287" name="Shape 287"/>
            <p:cNvPicPr preferRelativeResize="0"/>
            <p:nvPr/>
          </p:nvPicPr>
          <p:blipFill rotWithShape="1">
            <a:blip r:embed="rId5">
              <a:alphaModFix/>
            </a:blip>
            <a:srcRect b="20101" l="3404" r="64262" t="39804"/>
            <a:stretch/>
          </p:blipFill>
          <p:spPr>
            <a:xfrm>
              <a:off x="5651500" y="1408112"/>
              <a:ext cx="1800225" cy="1373187"/>
            </a:xfrm>
            <a:prstGeom prst="rect">
              <a:avLst/>
            </a:prstGeom>
            <a:noFill/>
            <a:ln>
              <a:noFill/>
            </a:ln>
          </p:spPr>
        </p:pic>
        <p:pic>
          <p:nvPicPr>
            <p:cNvPr id="288" name="Shape 288"/>
            <p:cNvPicPr preferRelativeResize="0"/>
            <p:nvPr/>
          </p:nvPicPr>
          <p:blipFill rotWithShape="1">
            <a:blip r:embed="rId6">
              <a:alphaModFix/>
            </a:blip>
            <a:srcRect b="49275" l="30595" r="36381" t="8898"/>
            <a:stretch/>
          </p:blipFill>
          <p:spPr>
            <a:xfrm>
              <a:off x="5651500" y="3932237"/>
              <a:ext cx="1600200" cy="1512887"/>
            </a:xfrm>
            <a:prstGeom prst="rect">
              <a:avLst/>
            </a:prstGeom>
            <a:noFill/>
            <a:ln>
              <a:noFill/>
            </a:ln>
          </p:spPr>
        </p:pic>
        <p:pic>
          <p:nvPicPr>
            <p:cNvPr descr="loc3" id="289" name="Shape 289"/>
            <p:cNvPicPr preferRelativeResize="0"/>
            <p:nvPr/>
          </p:nvPicPr>
          <p:blipFill rotWithShape="1">
            <a:blip r:embed="rId7">
              <a:alphaModFix/>
            </a:blip>
            <a:srcRect b="38893" l="16119" r="34367" t="14784"/>
            <a:stretch/>
          </p:blipFill>
          <p:spPr>
            <a:xfrm>
              <a:off x="5651500" y="2565400"/>
              <a:ext cx="1800225" cy="1485900"/>
            </a:xfrm>
            <a:prstGeom prst="rect">
              <a:avLst/>
            </a:prstGeom>
            <a:noFill/>
            <a:ln>
              <a:noFill/>
            </a:ln>
          </p:spPr>
        </p:pic>
        <p:pic>
          <p:nvPicPr>
            <p:cNvPr id="290" name="Shape 290"/>
            <p:cNvPicPr preferRelativeResize="0"/>
            <p:nvPr/>
          </p:nvPicPr>
          <p:blipFill rotWithShape="1">
            <a:blip r:embed="rId8">
              <a:alphaModFix/>
            </a:blip>
            <a:srcRect b="0" l="0" r="0" t="0"/>
            <a:stretch/>
          </p:blipFill>
          <p:spPr>
            <a:xfrm>
              <a:off x="7448550" y="1412875"/>
              <a:ext cx="1695450" cy="1514475"/>
            </a:xfrm>
            <a:prstGeom prst="rect">
              <a:avLst/>
            </a:prstGeom>
            <a:noFill/>
            <a:ln>
              <a:noFill/>
            </a:ln>
          </p:spPr>
        </p:pic>
        <p:sp>
          <p:nvSpPr>
            <p:cNvPr id="291" name="Shape 291"/>
            <p:cNvSpPr/>
            <p:nvPr/>
          </p:nvSpPr>
          <p:spPr>
            <a:xfrm>
              <a:off x="7170737" y="4076700"/>
              <a:ext cx="1973262" cy="27813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5" name="Shape 295"/>
        <p:cNvGrpSpPr/>
        <p:nvPr/>
      </p:nvGrpSpPr>
      <p:grpSpPr>
        <a:xfrm>
          <a:off x="0" y="0"/>
          <a:ext cx="0" cy="0"/>
          <a:chOff x="0" y="0"/>
          <a:chExt cx="0" cy="0"/>
        </a:xfrm>
      </p:grpSpPr>
      <p:sp>
        <p:nvSpPr>
          <p:cNvPr id="296" name="Shape 296"/>
          <p:cNvSpPr txBox="1"/>
          <p:nvPr>
            <p:ph idx="4294967295" type="title"/>
          </p:nvPr>
        </p:nvSpPr>
        <p:spPr>
          <a:xfrm>
            <a:off x="1373187" y="0"/>
            <a:ext cx="7770812" cy="762000"/>
          </a:xfrm>
          <a:prstGeom prst="rect">
            <a:avLst/>
          </a:prstGeom>
          <a:noFill/>
          <a:ln>
            <a:noFill/>
          </a:ln>
        </p:spPr>
        <p:txBody>
          <a:bodyPr anchorCtr="0" anchor="ctr" bIns="46800" lIns="90000" spcFirstLastPara="1" rIns="90000" wrap="square" tIns="46800">
            <a:noAutofit/>
          </a:bodyPr>
          <a:lstStyle/>
          <a:p>
            <a:pPr indent="0" lvl="0" marL="0" marR="0" rtl="0" algn="r">
              <a:lnSpc>
                <a:spcPct val="95000"/>
              </a:lnSpc>
              <a:spcBef>
                <a:spcPts val="0"/>
              </a:spcBef>
              <a:spcAft>
                <a:spcPts val="0"/>
              </a:spcAft>
              <a:buClr>
                <a:srgbClr val="000000"/>
              </a:buClr>
              <a:buFont typeface="Times New Roman"/>
              <a:buNone/>
            </a:pPr>
            <a:r>
              <a:rPr b="1" i="0" lang="en-US" sz="3200" u="none" cap="none" strike="noStrike">
                <a:solidFill>
                  <a:srgbClr val="FFCC00"/>
                </a:solidFill>
                <a:latin typeface="Impact"/>
                <a:ea typeface="Impact"/>
                <a:cs typeface="Impact"/>
                <a:sym typeface="Impact"/>
              </a:rPr>
              <a:t>EXIGENCIA DE POSAT</a:t>
            </a:r>
            <a:endParaRPr/>
          </a:p>
        </p:txBody>
      </p:sp>
      <p:sp>
        <p:nvSpPr>
          <p:cNvPr id="297" name="Shape 297"/>
          <p:cNvSpPr txBox="1"/>
          <p:nvPr>
            <p:ph idx="4294967295" type="body"/>
          </p:nvPr>
        </p:nvSpPr>
        <p:spPr>
          <a:xfrm>
            <a:off x="684212" y="1268412"/>
            <a:ext cx="8135937" cy="4760912"/>
          </a:xfrm>
          <a:prstGeom prst="rect">
            <a:avLst/>
          </a:prstGeom>
          <a:noFill/>
          <a:ln>
            <a:noFill/>
          </a:ln>
        </p:spPr>
        <p:txBody>
          <a:bodyPr anchorCtr="0" anchor="t" bIns="46800" lIns="90000" spcFirstLastPara="1" rIns="90000" wrap="square" tIns="46800">
            <a:noAutofit/>
          </a:bodyPr>
          <a:lstStyle/>
          <a:p>
            <a:pPr indent="-341312" lvl="0" marL="341312" marR="0" rtl="0" algn="l">
              <a:lnSpc>
                <a:spcPct val="75000"/>
              </a:lnSpc>
              <a:spcBef>
                <a:spcPts val="0"/>
              </a:spcBef>
              <a:spcAft>
                <a:spcPts val="0"/>
              </a:spcAft>
              <a:buClr>
                <a:schemeClr val="lt1"/>
              </a:buClr>
              <a:buSzPts val="2800"/>
              <a:buFont typeface="Times New Roman"/>
              <a:buChar char="•"/>
            </a:pPr>
            <a:r>
              <a:rPr b="0" i="0" lang="en-US" sz="2800" u="none" cap="none" strike="noStrike">
                <a:solidFill>
                  <a:srgbClr val="FFFFFF"/>
                </a:solidFill>
                <a:latin typeface="Arial Narrow"/>
                <a:ea typeface="Arial Narrow"/>
                <a:cs typeface="Arial Narrow"/>
                <a:sym typeface="Arial Narrow"/>
              </a:rPr>
              <a:t>Todas las Naves Industriales.</a:t>
            </a:r>
            <a:endParaRPr/>
          </a:p>
          <a:p>
            <a:pPr indent="-341312" lvl="0" marL="341312" marR="0" rtl="0" algn="l">
              <a:lnSpc>
                <a:spcPct val="75000"/>
              </a:lnSpc>
              <a:spcBef>
                <a:spcPts val="800"/>
              </a:spcBef>
              <a:spcAft>
                <a:spcPts val="0"/>
              </a:spcAft>
              <a:buClr>
                <a:schemeClr val="lt1"/>
              </a:buClr>
              <a:buFont typeface="Times New Roman"/>
              <a:buNone/>
            </a:pPr>
            <a:r>
              <a:t/>
            </a:r>
            <a:endParaRPr b="0" i="0" sz="2800" u="none" cap="none" strike="noStrike">
              <a:solidFill>
                <a:srgbClr val="FFFFFF"/>
              </a:solidFill>
              <a:latin typeface="Arial Narrow"/>
              <a:ea typeface="Arial Narrow"/>
              <a:cs typeface="Arial Narrow"/>
              <a:sym typeface="Arial Narrow"/>
            </a:endParaRPr>
          </a:p>
          <a:p>
            <a:pPr indent="-341312" lvl="0" marL="341312" marR="0" rtl="0" algn="l">
              <a:lnSpc>
                <a:spcPct val="75000"/>
              </a:lnSpc>
              <a:spcBef>
                <a:spcPts val="800"/>
              </a:spcBef>
              <a:spcAft>
                <a:spcPts val="0"/>
              </a:spcAft>
              <a:buClr>
                <a:schemeClr val="lt1"/>
              </a:buClr>
              <a:buSzPts val="2800"/>
              <a:buFont typeface="Times New Roman"/>
              <a:buChar char="•"/>
            </a:pPr>
            <a:r>
              <a:rPr b="0" i="0" lang="en-US" sz="2800" u="none" cap="none" strike="noStrike">
                <a:solidFill>
                  <a:srgbClr val="FFFFFF"/>
                </a:solidFill>
                <a:latin typeface="Arial Narrow"/>
                <a:ea typeface="Arial Narrow"/>
                <a:cs typeface="Arial Narrow"/>
                <a:sym typeface="Arial Narrow"/>
              </a:rPr>
              <a:t>Todas las Naves Artesanales mayores de 15 m de eslora.</a:t>
            </a:r>
            <a:endParaRPr/>
          </a:p>
          <a:p>
            <a:pPr indent="-341312" lvl="0" marL="341312" marR="0" rtl="0" algn="l">
              <a:lnSpc>
                <a:spcPct val="75000"/>
              </a:lnSpc>
              <a:spcBef>
                <a:spcPts val="800"/>
              </a:spcBef>
              <a:spcAft>
                <a:spcPts val="0"/>
              </a:spcAft>
              <a:buClr>
                <a:schemeClr val="lt1"/>
              </a:buClr>
              <a:buFont typeface="Times New Roman"/>
              <a:buNone/>
            </a:pPr>
            <a:r>
              <a:t/>
            </a:r>
            <a:endParaRPr b="0" i="0" sz="2800" u="none" cap="none" strike="noStrike">
              <a:solidFill>
                <a:srgbClr val="FFFFFF"/>
              </a:solidFill>
              <a:latin typeface="Arial Narrow"/>
              <a:ea typeface="Arial Narrow"/>
              <a:cs typeface="Arial Narrow"/>
              <a:sym typeface="Arial Narrow"/>
            </a:endParaRPr>
          </a:p>
          <a:p>
            <a:pPr indent="-341312" lvl="0" marL="341312" marR="0" rtl="0" algn="l">
              <a:lnSpc>
                <a:spcPct val="75000"/>
              </a:lnSpc>
              <a:spcBef>
                <a:spcPts val="800"/>
              </a:spcBef>
              <a:spcAft>
                <a:spcPts val="0"/>
              </a:spcAft>
              <a:buClr>
                <a:schemeClr val="lt1"/>
              </a:buClr>
              <a:buSzPts val="2800"/>
              <a:buFont typeface="Times New Roman"/>
              <a:buChar char="•"/>
            </a:pPr>
            <a:r>
              <a:rPr b="0" i="0" lang="en-US" sz="2800" u="none" cap="none" strike="noStrike">
                <a:solidFill>
                  <a:srgbClr val="FFFFFF"/>
                </a:solidFill>
                <a:latin typeface="Arial Narrow"/>
                <a:ea typeface="Arial Narrow"/>
                <a:cs typeface="Arial Narrow"/>
                <a:sym typeface="Arial Narrow"/>
              </a:rPr>
              <a:t>Naves artesanales mayores de 12 m de eslora que operan con arte de pesca de cerco.</a:t>
            </a:r>
            <a:endParaRPr/>
          </a:p>
          <a:p>
            <a:pPr indent="-341312" lvl="0" marL="341312" marR="0" rtl="0" algn="l">
              <a:lnSpc>
                <a:spcPct val="75000"/>
              </a:lnSpc>
              <a:spcBef>
                <a:spcPts val="800"/>
              </a:spcBef>
              <a:spcAft>
                <a:spcPts val="0"/>
              </a:spcAft>
              <a:buClr>
                <a:schemeClr val="lt1"/>
              </a:buClr>
              <a:buFont typeface="Times New Roman"/>
              <a:buNone/>
            </a:pPr>
            <a:r>
              <a:t/>
            </a:r>
            <a:endParaRPr b="0" i="0" sz="2800" u="none" cap="none" strike="noStrike">
              <a:solidFill>
                <a:srgbClr val="FFFFFF"/>
              </a:solidFill>
              <a:latin typeface="Arial Narrow"/>
              <a:ea typeface="Arial Narrow"/>
              <a:cs typeface="Arial Narrow"/>
              <a:sym typeface="Arial Narrow"/>
            </a:endParaRPr>
          </a:p>
          <a:p>
            <a:pPr indent="-341312" lvl="0" marL="341312" marR="0" rtl="0" algn="l">
              <a:lnSpc>
                <a:spcPct val="75000"/>
              </a:lnSpc>
              <a:spcBef>
                <a:spcPts val="800"/>
              </a:spcBef>
              <a:spcAft>
                <a:spcPts val="0"/>
              </a:spcAft>
              <a:buClr>
                <a:schemeClr val="lt1"/>
              </a:buClr>
              <a:buSzPts val="2800"/>
              <a:buFont typeface="Times New Roman"/>
              <a:buChar char="•"/>
            </a:pPr>
            <a:r>
              <a:rPr b="0" i="0" lang="en-US" sz="2800" u="none" cap="none" strike="noStrike">
                <a:solidFill>
                  <a:srgbClr val="FFFFFF"/>
                </a:solidFill>
                <a:latin typeface="Arial Narrow"/>
                <a:ea typeface="Arial Narrow"/>
                <a:cs typeface="Arial Narrow"/>
                <a:sym typeface="Arial Narrow"/>
              </a:rPr>
              <a:t>Se excluyen las naves artesanales que sólo operan sobre recursos bentónicos. </a:t>
            </a:r>
            <a:endParaRPr/>
          </a:p>
          <a:p>
            <a:pPr indent="-341312" lvl="0" marL="341312" marR="0" rtl="0" algn="l">
              <a:lnSpc>
                <a:spcPct val="75000"/>
              </a:lnSpc>
              <a:spcBef>
                <a:spcPts val="800"/>
              </a:spcBef>
              <a:spcAft>
                <a:spcPts val="0"/>
              </a:spcAft>
              <a:buClr>
                <a:schemeClr val="lt1"/>
              </a:buClr>
              <a:buFont typeface="Times New Roman"/>
              <a:buNone/>
            </a:pPr>
            <a:r>
              <a:t/>
            </a:r>
            <a:endParaRPr b="0" i="0" sz="2800" u="none" cap="none" strike="noStrike">
              <a:solidFill>
                <a:srgbClr val="FFFFFF"/>
              </a:solidFill>
              <a:latin typeface="Arial Narrow"/>
              <a:ea typeface="Arial Narrow"/>
              <a:cs typeface="Arial Narrow"/>
              <a:sym typeface="Arial Narrow"/>
            </a:endParaRPr>
          </a:p>
          <a:p>
            <a:pPr indent="-341312" lvl="0" marL="341312" marR="0" rtl="0" algn="l">
              <a:lnSpc>
                <a:spcPct val="75000"/>
              </a:lnSpc>
              <a:spcBef>
                <a:spcPts val="800"/>
              </a:spcBef>
              <a:spcAft>
                <a:spcPts val="0"/>
              </a:spcAft>
              <a:buClr>
                <a:schemeClr val="lt1"/>
              </a:buClr>
              <a:buSzPts val="2800"/>
              <a:buFont typeface="Times New Roman"/>
              <a:buChar char="•"/>
            </a:pPr>
            <a:r>
              <a:rPr b="0" i="0" lang="en-US" sz="2800" u="none" cap="none" strike="noStrike">
                <a:solidFill>
                  <a:srgbClr val="FFFFFF"/>
                </a:solidFill>
                <a:latin typeface="Arial Narrow"/>
                <a:ea typeface="Arial Narrow"/>
                <a:cs typeface="Arial Narrow"/>
                <a:sym typeface="Arial Narrow"/>
              </a:rPr>
              <a:t>Naves de apoyo a la acuicultura.</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1" name="Shape 301"/>
        <p:cNvGrpSpPr/>
        <p:nvPr/>
      </p:nvGrpSpPr>
      <p:grpSpPr>
        <a:xfrm>
          <a:off x="0" y="0"/>
          <a:ext cx="0" cy="0"/>
          <a:chOff x="0" y="0"/>
          <a:chExt cx="0" cy="0"/>
        </a:xfrm>
      </p:grpSpPr>
      <p:graphicFrame>
        <p:nvGraphicFramePr>
          <p:cNvPr id="302" name="Shape 302"/>
          <p:cNvGraphicFramePr/>
          <p:nvPr/>
        </p:nvGraphicFramePr>
        <p:xfrm>
          <a:off x="1258887" y="1341437"/>
          <a:ext cx="3000000" cy="3000000"/>
        </p:xfrm>
        <a:graphic>
          <a:graphicData uri="http://schemas.openxmlformats.org/drawingml/2006/table">
            <a:tbl>
              <a:tblPr>
                <a:noFill/>
                <a:tableStyleId>{540CDEB0-48D8-433F-9908-F2E7EBDC0978}</a:tableStyleId>
              </a:tblPr>
              <a:tblGrid>
                <a:gridCol w="3176575"/>
                <a:gridCol w="1052500"/>
                <a:gridCol w="1100125"/>
                <a:gridCol w="1004875"/>
              </a:tblGrid>
              <a:tr h="520700">
                <a:tc>
                  <a:txBody>
                    <a:bodyPr>
                      <a:noAutofit/>
                    </a:bodyPr>
                    <a:lstStyle/>
                    <a:p>
                      <a:pPr indent="0" lvl="0" marL="0" marR="0" rtl="0" algn="l">
                        <a:lnSpc>
                          <a:spcPct val="95000"/>
                        </a:lnSpc>
                        <a:spcBef>
                          <a:spcPts val="0"/>
                        </a:spcBef>
                        <a:spcAft>
                          <a:spcPts val="0"/>
                        </a:spcAft>
                        <a:buClr>
                          <a:srgbClr val="FFFFFF"/>
                        </a:buClr>
                        <a:buFont typeface="Arial"/>
                        <a:buNone/>
                      </a:pPr>
                      <a:r>
                        <a:rPr b="0" i="0" lang="en-US" sz="2000" u="none" cap="none" strike="noStrike">
                          <a:solidFill>
                            <a:srgbClr val="FFFFFF"/>
                          </a:solidFill>
                          <a:latin typeface="Arial"/>
                          <a:ea typeface="Arial"/>
                          <a:cs typeface="Arial"/>
                          <a:sym typeface="Arial"/>
                        </a:rPr>
                        <a:t>N° de Naves</a:t>
                      </a:r>
                      <a:endParaRPr/>
                    </a:p>
                  </a:txBody>
                  <a:tcPr marT="45425" marB="45425" marR="90875" marL="908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chemeClr val="lt2">
                        <a:alpha val="49803"/>
                      </a:schemeClr>
                    </a:solidFill>
                  </a:tcPr>
                </a:tc>
                <a:tc>
                  <a:txBody>
                    <a:bodyPr>
                      <a:noAutofit/>
                    </a:bodyPr>
                    <a:lstStyle/>
                    <a:p>
                      <a:pPr indent="0" lvl="0" marL="0" marR="0" rtl="0" algn="ctr">
                        <a:lnSpc>
                          <a:spcPct val="95000"/>
                        </a:lnSpc>
                        <a:spcBef>
                          <a:spcPts val="0"/>
                        </a:spcBef>
                        <a:spcAft>
                          <a:spcPts val="0"/>
                        </a:spcAft>
                        <a:buClr>
                          <a:srgbClr val="FFFFFF"/>
                        </a:buClr>
                        <a:buFont typeface="Arial"/>
                        <a:buNone/>
                      </a:pPr>
                      <a:r>
                        <a:rPr b="0" i="0" lang="en-US" sz="2000" u="none" cap="none" strike="noStrike">
                          <a:solidFill>
                            <a:srgbClr val="FFFFFF"/>
                          </a:solidFill>
                          <a:latin typeface="Arial"/>
                          <a:ea typeface="Arial"/>
                          <a:cs typeface="Arial"/>
                          <a:sym typeface="Arial"/>
                        </a:rPr>
                        <a:t>2012</a:t>
                      </a:r>
                      <a:endParaRPr/>
                    </a:p>
                  </a:txBody>
                  <a:tcPr marT="45425" marB="45425" marR="90875" marL="908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99CC">
                        <a:alpha val="49803"/>
                      </a:srgbClr>
                    </a:solidFill>
                  </a:tcPr>
                </a:tc>
                <a:tc>
                  <a:txBody>
                    <a:bodyPr>
                      <a:noAutofit/>
                    </a:bodyPr>
                    <a:lstStyle/>
                    <a:p>
                      <a:pPr indent="0" lvl="0" marL="0" marR="0" rtl="0" algn="ctr">
                        <a:lnSpc>
                          <a:spcPct val="95000"/>
                        </a:lnSpc>
                        <a:spcBef>
                          <a:spcPts val="0"/>
                        </a:spcBef>
                        <a:spcAft>
                          <a:spcPts val="0"/>
                        </a:spcAft>
                        <a:buClr>
                          <a:srgbClr val="FFFFFF"/>
                        </a:buClr>
                        <a:buFont typeface="Arial"/>
                        <a:buNone/>
                      </a:pPr>
                      <a:r>
                        <a:rPr b="0" i="0" lang="en-US" sz="2000" u="none" cap="none" strike="noStrike">
                          <a:solidFill>
                            <a:srgbClr val="FFFFFF"/>
                          </a:solidFill>
                          <a:latin typeface="Arial"/>
                          <a:ea typeface="Arial"/>
                          <a:cs typeface="Arial"/>
                          <a:sym typeface="Arial"/>
                        </a:rPr>
                        <a:t>2013</a:t>
                      </a:r>
                      <a:endParaRPr/>
                    </a:p>
                  </a:txBody>
                  <a:tcPr marT="45425" marB="45425" marR="90875" marL="908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99CC">
                        <a:alpha val="49803"/>
                      </a:srgbClr>
                    </a:solidFill>
                  </a:tcPr>
                </a:tc>
                <a:tc>
                  <a:txBody>
                    <a:bodyPr>
                      <a:noAutofit/>
                    </a:bodyPr>
                    <a:lstStyle/>
                    <a:p>
                      <a:pPr indent="0" lvl="0" marL="0" marR="0" rtl="0" algn="ctr">
                        <a:lnSpc>
                          <a:spcPct val="95000"/>
                        </a:lnSpc>
                        <a:spcBef>
                          <a:spcPts val="0"/>
                        </a:spcBef>
                        <a:spcAft>
                          <a:spcPts val="0"/>
                        </a:spcAft>
                        <a:buClr>
                          <a:srgbClr val="FFFFFF"/>
                        </a:buClr>
                        <a:buFont typeface="Arial"/>
                        <a:buNone/>
                      </a:pPr>
                      <a:r>
                        <a:rPr b="0" i="0" lang="en-US" sz="2000" u="none" cap="none" strike="noStrike">
                          <a:solidFill>
                            <a:srgbClr val="FFFFFF"/>
                          </a:solidFill>
                          <a:latin typeface="Arial"/>
                          <a:ea typeface="Arial"/>
                          <a:cs typeface="Arial"/>
                          <a:sym typeface="Arial"/>
                        </a:rPr>
                        <a:t>2015</a:t>
                      </a:r>
                      <a:endParaRPr/>
                    </a:p>
                  </a:txBody>
                  <a:tcPr marT="45425" marB="45425" marR="90875" marL="908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99CC">
                        <a:alpha val="49803"/>
                      </a:srgbClr>
                    </a:solidFill>
                  </a:tcPr>
                </a:tc>
              </a:tr>
              <a:tr h="565150">
                <a:tc>
                  <a:txBody>
                    <a:bodyPr>
                      <a:noAutofit/>
                    </a:bodyPr>
                    <a:lstStyle/>
                    <a:p>
                      <a:pPr indent="0" lvl="0" marL="0" marR="0" rtl="0" algn="l">
                        <a:lnSpc>
                          <a:spcPct val="95000"/>
                        </a:lnSpc>
                        <a:spcBef>
                          <a:spcPts val="0"/>
                        </a:spcBef>
                        <a:spcAft>
                          <a:spcPts val="0"/>
                        </a:spcAft>
                        <a:buClr>
                          <a:srgbClr val="FFFFFF"/>
                        </a:buClr>
                        <a:buFont typeface="Arial"/>
                        <a:buNone/>
                      </a:pPr>
                      <a:r>
                        <a:rPr b="0" i="0" lang="en-US" sz="2000" u="none" cap="none" strike="noStrike">
                          <a:solidFill>
                            <a:srgbClr val="FFFFFF"/>
                          </a:solidFill>
                          <a:latin typeface="Arial"/>
                          <a:ea typeface="Arial"/>
                          <a:cs typeface="Arial"/>
                          <a:sym typeface="Arial"/>
                        </a:rPr>
                        <a:t>Artesanales</a:t>
                      </a:r>
                      <a:endParaRPr/>
                    </a:p>
                  </a:txBody>
                  <a:tcPr marT="45425" marB="45425" marR="90875" marL="908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chemeClr val="lt2">
                        <a:alpha val="49803"/>
                      </a:schemeClr>
                    </a:solidFill>
                  </a:tcPr>
                </a:tc>
                <a:tc>
                  <a:txBody>
                    <a:bodyPr>
                      <a:noAutofit/>
                    </a:bodyPr>
                    <a:lstStyle/>
                    <a:p>
                      <a:pPr indent="0" lvl="0" marL="0" marR="0" rtl="0" algn="ctr">
                        <a:lnSpc>
                          <a:spcPct val="95000"/>
                        </a:lnSpc>
                        <a:spcBef>
                          <a:spcPts val="0"/>
                        </a:spcBef>
                        <a:spcAft>
                          <a:spcPts val="0"/>
                        </a:spcAft>
                        <a:buClr>
                          <a:srgbClr val="FFFFFF"/>
                        </a:buClr>
                        <a:buFont typeface="Arial"/>
                        <a:buNone/>
                      </a:pPr>
                      <a:r>
                        <a:rPr b="0" i="0" lang="en-US" sz="2000" u="none" cap="none" strike="noStrike">
                          <a:solidFill>
                            <a:srgbClr val="FFFFFF"/>
                          </a:solidFill>
                          <a:latin typeface="Arial"/>
                          <a:ea typeface="Arial"/>
                          <a:cs typeface="Arial"/>
                          <a:sym typeface="Arial"/>
                        </a:rPr>
                        <a:t>205</a:t>
                      </a:r>
                      <a:endParaRPr/>
                    </a:p>
                  </a:txBody>
                  <a:tcPr marT="45425" marB="45425" marR="90875" marL="908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chemeClr val="lt2">
                        <a:alpha val="49803"/>
                      </a:schemeClr>
                    </a:solidFill>
                  </a:tcPr>
                </a:tc>
                <a:tc>
                  <a:txBody>
                    <a:bodyPr>
                      <a:noAutofit/>
                    </a:bodyPr>
                    <a:lstStyle/>
                    <a:p>
                      <a:pPr indent="0" lvl="0" marL="0" marR="0" rtl="0" algn="ctr">
                        <a:lnSpc>
                          <a:spcPct val="95000"/>
                        </a:lnSpc>
                        <a:spcBef>
                          <a:spcPts val="0"/>
                        </a:spcBef>
                        <a:spcAft>
                          <a:spcPts val="0"/>
                        </a:spcAft>
                        <a:buClr>
                          <a:srgbClr val="FFFFFF"/>
                        </a:buClr>
                        <a:buFont typeface="Arial"/>
                        <a:buNone/>
                      </a:pPr>
                      <a:r>
                        <a:rPr b="0" i="0" lang="en-US" sz="2000" u="none" cap="none" strike="noStrike">
                          <a:solidFill>
                            <a:srgbClr val="FFFFFF"/>
                          </a:solidFill>
                          <a:latin typeface="Arial"/>
                          <a:ea typeface="Arial"/>
                          <a:cs typeface="Arial"/>
                          <a:sym typeface="Arial"/>
                        </a:rPr>
                        <a:t>205</a:t>
                      </a:r>
                      <a:endParaRPr/>
                    </a:p>
                  </a:txBody>
                  <a:tcPr marT="45425" marB="45425" marR="90875" marL="908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chemeClr val="lt2">
                        <a:alpha val="49803"/>
                      </a:schemeClr>
                    </a:solidFill>
                  </a:tcPr>
                </a:tc>
                <a:tc>
                  <a:txBody>
                    <a:bodyPr>
                      <a:noAutofit/>
                    </a:bodyPr>
                    <a:lstStyle/>
                    <a:p>
                      <a:pPr indent="0" lvl="0" marL="0" marR="0" rtl="0" algn="ctr">
                        <a:lnSpc>
                          <a:spcPct val="95000"/>
                        </a:lnSpc>
                        <a:spcBef>
                          <a:spcPts val="0"/>
                        </a:spcBef>
                        <a:spcAft>
                          <a:spcPts val="0"/>
                        </a:spcAft>
                        <a:buClr>
                          <a:srgbClr val="FFFFFF"/>
                        </a:buClr>
                        <a:buFont typeface="Arial"/>
                        <a:buNone/>
                      </a:pPr>
                      <a:r>
                        <a:rPr b="0" i="0" lang="en-US" sz="2000" u="none" cap="none" strike="noStrike">
                          <a:solidFill>
                            <a:srgbClr val="FFFFFF"/>
                          </a:solidFill>
                          <a:latin typeface="Arial"/>
                          <a:ea typeface="Arial"/>
                          <a:cs typeface="Arial"/>
                          <a:sym typeface="Arial"/>
                        </a:rPr>
                        <a:t>205</a:t>
                      </a:r>
                      <a:endParaRPr/>
                    </a:p>
                  </a:txBody>
                  <a:tcPr marT="45425" marB="45425" marR="90875" marL="908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chemeClr val="lt2">
                        <a:alpha val="49803"/>
                      </a:schemeClr>
                    </a:solidFill>
                  </a:tcPr>
                </a:tc>
              </a:tr>
              <a:tr h="520700">
                <a:tc>
                  <a:txBody>
                    <a:bodyPr>
                      <a:noAutofit/>
                    </a:bodyPr>
                    <a:lstStyle/>
                    <a:p>
                      <a:pPr indent="0" lvl="0" marL="0" marR="0" rtl="0" algn="l">
                        <a:lnSpc>
                          <a:spcPct val="95000"/>
                        </a:lnSpc>
                        <a:spcBef>
                          <a:spcPts val="0"/>
                        </a:spcBef>
                        <a:spcAft>
                          <a:spcPts val="0"/>
                        </a:spcAft>
                        <a:buClr>
                          <a:srgbClr val="FFFFFF"/>
                        </a:buClr>
                        <a:buFont typeface="Arial"/>
                        <a:buNone/>
                      </a:pPr>
                      <a:r>
                        <a:rPr b="0" i="0" lang="en-US" sz="2000" u="none" cap="none" strike="noStrike">
                          <a:solidFill>
                            <a:srgbClr val="FFFFFF"/>
                          </a:solidFill>
                          <a:latin typeface="Arial"/>
                          <a:ea typeface="Arial"/>
                          <a:cs typeface="Arial"/>
                          <a:sym typeface="Arial"/>
                        </a:rPr>
                        <a:t>Artesanales</a:t>
                      </a:r>
                      <a:endParaRPr/>
                    </a:p>
                  </a:txBody>
                  <a:tcPr marT="45425" marB="45425" marR="90875" marL="908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chemeClr val="lt2">
                        <a:alpha val="49803"/>
                      </a:schemeClr>
                    </a:solidFill>
                  </a:tcPr>
                </a:tc>
                <a:tc>
                  <a:txBody>
                    <a:bodyPr>
                      <a:noAutofit/>
                    </a:bodyPr>
                    <a:lstStyle/>
                    <a:p>
                      <a:pPr indent="0" lvl="0" marL="0" marR="0" rtl="0" algn="ctr">
                        <a:lnSpc>
                          <a:spcPct val="95000"/>
                        </a:lnSpc>
                        <a:spcBef>
                          <a:spcPts val="0"/>
                        </a:spcBef>
                        <a:spcAft>
                          <a:spcPts val="0"/>
                        </a:spcAft>
                        <a:buClr>
                          <a:srgbClr val="FFFFFF"/>
                        </a:buClr>
                        <a:buFont typeface="Arial"/>
                        <a:buNone/>
                      </a:pPr>
                      <a:r>
                        <a:rPr b="0" i="0" lang="en-US" sz="2000" u="none" cap="none" strike="noStrike">
                          <a:solidFill>
                            <a:srgbClr val="FFFFFF"/>
                          </a:solidFill>
                          <a:latin typeface="Arial"/>
                          <a:ea typeface="Arial"/>
                          <a:cs typeface="Arial"/>
                          <a:sym typeface="Arial"/>
                        </a:rPr>
                        <a:t>760</a:t>
                      </a:r>
                      <a:endParaRPr/>
                    </a:p>
                  </a:txBody>
                  <a:tcPr marT="45425" marB="45425" marR="90875" marL="908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chemeClr val="lt2">
                        <a:alpha val="49803"/>
                      </a:schemeClr>
                    </a:solidFill>
                  </a:tcPr>
                </a:tc>
                <a:tc>
                  <a:txBody>
                    <a:bodyPr>
                      <a:noAutofit/>
                    </a:bodyPr>
                    <a:lstStyle/>
                    <a:p>
                      <a:pPr indent="0" lvl="0" marL="0" marR="0" rtl="0" algn="ctr">
                        <a:lnSpc>
                          <a:spcPct val="95000"/>
                        </a:lnSpc>
                        <a:spcBef>
                          <a:spcPts val="0"/>
                        </a:spcBef>
                        <a:spcAft>
                          <a:spcPts val="0"/>
                        </a:spcAft>
                        <a:buClr>
                          <a:srgbClr val="FFFFFF"/>
                        </a:buClr>
                        <a:buFont typeface="Arial"/>
                        <a:buNone/>
                      </a:pPr>
                      <a:r>
                        <a:rPr b="0" i="0" lang="en-US" sz="2000" u="none" cap="none" strike="noStrike">
                          <a:solidFill>
                            <a:srgbClr val="FFFFFF"/>
                          </a:solidFill>
                          <a:latin typeface="Arial"/>
                          <a:ea typeface="Arial"/>
                          <a:cs typeface="Arial"/>
                          <a:sym typeface="Arial"/>
                        </a:rPr>
                        <a:t>767</a:t>
                      </a:r>
                      <a:endParaRPr/>
                    </a:p>
                  </a:txBody>
                  <a:tcPr marT="45425" marB="45425" marR="90875" marL="908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chemeClr val="lt2">
                        <a:alpha val="49803"/>
                      </a:schemeClr>
                    </a:solidFill>
                  </a:tcPr>
                </a:tc>
                <a:tc>
                  <a:txBody>
                    <a:bodyPr>
                      <a:noAutofit/>
                    </a:bodyPr>
                    <a:lstStyle/>
                    <a:p>
                      <a:pPr indent="0" lvl="0" marL="0" marR="0" rtl="0" algn="ctr">
                        <a:lnSpc>
                          <a:spcPct val="95000"/>
                        </a:lnSpc>
                        <a:spcBef>
                          <a:spcPts val="0"/>
                        </a:spcBef>
                        <a:spcAft>
                          <a:spcPts val="0"/>
                        </a:spcAft>
                        <a:buClr>
                          <a:srgbClr val="FFFFFF"/>
                        </a:buClr>
                        <a:buFont typeface="Arial"/>
                        <a:buNone/>
                      </a:pPr>
                      <a:r>
                        <a:rPr b="0" i="0" lang="en-US" sz="2000" u="none" cap="none" strike="noStrike">
                          <a:solidFill>
                            <a:srgbClr val="FFFFFF"/>
                          </a:solidFill>
                          <a:latin typeface="Arial"/>
                          <a:ea typeface="Arial"/>
                          <a:cs typeface="Arial"/>
                          <a:sym typeface="Arial"/>
                        </a:rPr>
                        <a:t>1.046</a:t>
                      </a:r>
                      <a:endParaRPr/>
                    </a:p>
                  </a:txBody>
                  <a:tcPr marT="45425" marB="45425" marR="90875" marL="908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chemeClr val="lt2">
                        <a:alpha val="49803"/>
                      </a:schemeClr>
                    </a:solidFill>
                  </a:tcPr>
                </a:tc>
              </a:tr>
              <a:tr h="566725">
                <a:tc>
                  <a:txBody>
                    <a:bodyPr>
                      <a:noAutofit/>
                    </a:bodyPr>
                    <a:lstStyle/>
                    <a:p>
                      <a:pPr indent="0" lvl="0" marL="0" marR="0" rtl="0" algn="l">
                        <a:lnSpc>
                          <a:spcPct val="95000"/>
                        </a:lnSpc>
                        <a:spcBef>
                          <a:spcPts val="0"/>
                        </a:spcBef>
                        <a:spcAft>
                          <a:spcPts val="0"/>
                        </a:spcAft>
                        <a:buClr>
                          <a:srgbClr val="FFFFFF"/>
                        </a:buClr>
                        <a:buFont typeface="Arial"/>
                        <a:buNone/>
                      </a:pPr>
                      <a:r>
                        <a:rPr b="0" i="0" lang="en-US" sz="2000" u="none" cap="none" strike="noStrike">
                          <a:solidFill>
                            <a:srgbClr val="FFFFFF"/>
                          </a:solidFill>
                          <a:latin typeface="Arial"/>
                          <a:ea typeface="Arial"/>
                          <a:cs typeface="Arial"/>
                          <a:sym typeface="Arial"/>
                        </a:rPr>
                        <a:t>Artesanales</a:t>
                      </a:r>
                      <a:endParaRPr/>
                    </a:p>
                  </a:txBody>
                  <a:tcPr marT="45425" marB="45425" marR="90875" marL="908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chemeClr val="lt2">
                        <a:alpha val="49803"/>
                      </a:schemeClr>
                    </a:solidFill>
                  </a:tcPr>
                </a:tc>
                <a:tc>
                  <a:txBody>
                    <a:bodyPr>
                      <a:noAutofit/>
                    </a:bodyPr>
                    <a:lstStyle/>
                    <a:p>
                      <a:pPr indent="0" lvl="0" marL="0" marR="0" rtl="0" algn="ctr">
                        <a:lnSpc>
                          <a:spcPct val="95000"/>
                        </a:lnSpc>
                        <a:spcBef>
                          <a:spcPts val="0"/>
                        </a:spcBef>
                        <a:spcAft>
                          <a:spcPts val="0"/>
                        </a:spcAft>
                        <a:buClr>
                          <a:srgbClr val="FFFFFF"/>
                        </a:buClr>
                        <a:buFont typeface="Arial"/>
                        <a:buNone/>
                      </a:pPr>
                      <a:r>
                        <a:rPr b="0" i="0" lang="en-US" sz="2000" u="none" cap="none" strike="noStrike">
                          <a:solidFill>
                            <a:srgbClr val="FFFFFF"/>
                          </a:solidFill>
                          <a:latin typeface="Arial"/>
                          <a:ea typeface="Arial"/>
                          <a:cs typeface="Arial"/>
                          <a:sym typeface="Arial"/>
                        </a:rPr>
                        <a:t>0</a:t>
                      </a:r>
                      <a:endParaRPr/>
                    </a:p>
                  </a:txBody>
                  <a:tcPr marT="45425" marB="45425" marR="90875" marL="908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chemeClr val="lt2">
                        <a:alpha val="49803"/>
                      </a:schemeClr>
                    </a:solidFill>
                  </a:tcPr>
                </a:tc>
                <a:tc>
                  <a:txBody>
                    <a:bodyPr>
                      <a:noAutofit/>
                    </a:bodyPr>
                    <a:lstStyle/>
                    <a:p>
                      <a:pPr indent="0" lvl="0" marL="0" marR="0" rtl="0" algn="ctr">
                        <a:lnSpc>
                          <a:spcPct val="95000"/>
                        </a:lnSpc>
                        <a:spcBef>
                          <a:spcPts val="0"/>
                        </a:spcBef>
                        <a:spcAft>
                          <a:spcPts val="0"/>
                        </a:spcAft>
                        <a:buClr>
                          <a:srgbClr val="FFFFFF"/>
                        </a:buClr>
                        <a:buFont typeface="Arial"/>
                        <a:buNone/>
                      </a:pPr>
                      <a:r>
                        <a:rPr b="0" i="0" lang="en-US" sz="2000" u="none" cap="none" strike="noStrike">
                          <a:solidFill>
                            <a:srgbClr val="FFFFFF"/>
                          </a:solidFill>
                          <a:latin typeface="Arial"/>
                          <a:ea typeface="Arial"/>
                          <a:cs typeface="Arial"/>
                          <a:sym typeface="Arial"/>
                        </a:rPr>
                        <a:t>94</a:t>
                      </a:r>
                      <a:endParaRPr/>
                    </a:p>
                  </a:txBody>
                  <a:tcPr marT="45425" marB="45425" marR="90875" marL="908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chemeClr val="lt2">
                        <a:alpha val="49803"/>
                      </a:schemeClr>
                    </a:solidFill>
                  </a:tcPr>
                </a:tc>
                <a:tc>
                  <a:txBody>
                    <a:bodyPr>
                      <a:noAutofit/>
                    </a:bodyPr>
                    <a:lstStyle/>
                    <a:p>
                      <a:pPr indent="0" lvl="0" marL="0" marR="0" rtl="0" algn="ctr">
                        <a:lnSpc>
                          <a:spcPct val="95000"/>
                        </a:lnSpc>
                        <a:spcBef>
                          <a:spcPts val="0"/>
                        </a:spcBef>
                        <a:spcAft>
                          <a:spcPts val="0"/>
                        </a:spcAft>
                        <a:buClr>
                          <a:srgbClr val="FFFFFF"/>
                        </a:buClr>
                        <a:buFont typeface="Arial"/>
                        <a:buNone/>
                      </a:pPr>
                      <a:r>
                        <a:rPr b="0" i="0" lang="en-US" sz="2000" u="none" cap="none" strike="noStrike">
                          <a:solidFill>
                            <a:srgbClr val="FFFFFF"/>
                          </a:solidFill>
                          <a:latin typeface="Arial"/>
                          <a:ea typeface="Arial"/>
                          <a:cs typeface="Arial"/>
                          <a:sym typeface="Arial"/>
                        </a:rPr>
                        <a:t>282</a:t>
                      </a:r>
                      <a:endParaRPr/>
                    </a:p>
                  </a:txBody>
                  <a:tcPr marT="45425" marB="45425" marR="90875" marL="908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chemeClr val="lt2">
                        <a:alpha val="49803"/>
                      </a:schemeClr>
                    </a:solidFill>
                  </a:tcPr>
                </a:tc>
              </a:tr>
              <a:tr h="566725">
                <a:tc>
                  <a:txBody>
                    <a:bodyPr>
                      <a:noAutofit/>
                    </a:bodyPr>
                    <a:lstStyle/>
                    <a:p>
                      <a:pPr indent="0" lvl="0" marL="0" marR="0" rtl="0" algn="l">
                        <a:lnSpc>
                          <a:spcPct val="95000"/>
                        </a:lnSpc>
                        <a:spcBef>
                          <a:spcPts val="0"/>
                        </a:spcBef>
                        <a:spcAft>
                          <a:spcPts val="0"/>
                        </a:spcAft>
                        <a:buClr>
                          <a:srgbClr val="FFFFFF"/>
                        </a:buClr>
                        <a:buFont typeface="Arial"/>
                        <a:buNone/>
                      </a:pPr>
                      <a:r>
                        <a:rPr b="0" i="0" lang="en-US" sz="2000" u="none" cap="none" strike="noStrike">
                          <a:solidFill>
                            <a:srgbClr val="FFFFFF"/>
                          </a:solidFill>
                          <a:latin typeface="Arial"/>
                          <a:ea typeface="Arial"/>
                          <a:cs typeface="Arial"/>
                          <a:sym typeface="Arial"/>
                        </a:rPr>
                        <a:t>Artesanales  Bacalao</a:t>
                      </a:r>
                      <a:endParaRPr/>
                    </a:p>
                  </a:txBody>
                  <a:tcPr marT="45425" marB="45425" marR="90875" marL="908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chemeClr val="lt2">
                        <a:alpha val="49803"/>
                      </a:schemeClr>
                    </a:solidFill>
                  </a:tcPr>
                </a:tc>
                <a:tc>
                  <a:txBody>
                    <a:bodyPr>
                      <a:noAutofit/>
                    </a:bodyPr>
                    <a:lstStyle/>
                    <a:p>
                      <a:pPr indent="0" lvl="0" marL="0" marR="0" rtl="0" algn="ctr">
                        <a:lnSpc>
                          <a:spcPct val="95000"/>
                        </a:lnSpc>
                        <a:spcBef>
                          <a:spcPts val="0"/>
                        </a:spcBef>
                        <a:spcAft>
                          <a:spcPts val="0"/>
                        </a:spcAft>
                        <a:buClr>
                          <a:srgbClr val="FFFFFF"/>
                        </a:buClr>
                        <a:buFont typeface="Arial"/>
                        <a:buNone/>
                      </a:pPr>
                      <a:r>
                        <a:rPr b="0" i="0" lang="en-US" sz="2000" u="none" cap="none" strike="noStrike">
                          <a:solidFill>
                            <a:srgbClr val="FFFFFF"/>
                          </a:solidFill>
                          <a:latin typeface="Arial"/>
                          <a:ea typeface="Arial"/>
                          <a:cs typeface="Arial"/>
                          <a:sym typeface="Arial"/>
                        </a:rPr>
                        <a:t>0</a:t>
                      </a:r>
                      <a:endParaRPr/>
                    </a:p>
                  </a:txBody>
                  <a:tcPr marT="45425" marB="45425" marR="90875" marL="908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chemeClr val="lt2">
                        <a:alpha val="49803"/>
                      </a:schemeClr>
                    </a:solidFill>
                  </a:tcPr>
                </a:tc>
                <a:tc>
                  <a:txBody>
                    <a:bodyPr>
                      <a:noAutofit/>
                    </a:bodyPr>
                    <a:lstStyle/>
                    <a:p>
                      <a:pPr indent="0" lvl="0" marL="0" marR="0" rtl="0" algn="ctr">
                        <a:lnSpc>
                          <a:spcPct val="95000"/>
                        </a:lnSpc>
                        <a:spcBef>
                          <a:spcPts val="0"/>
                        </a:spcBef>
                        <a:spcAft>
                          <a:spcPts val="0"/>
                        </a:spcAft>
                        <a:buClr>
                          <a:srgbClr val="FFFFFF"/>
                        </a:buClr>
                        <a:buFont typeface="Arial"/>
                        <a:buNone/>
                      </a:pPr>
                      <a:r>
                        <a:rPr b="0" i="0" lang="en-US" sz="2000" u="none" cap="none" strike="noStrike">
                          <a:solidFill>
                            <a:srgbClr val="FFFFFF"/>
                          </a:solidFill>
                          <a:latin typeface="Arial"/>
                          <a:ea typeface="Arial"/>
                          <a:cs typeface="Arial"/>
                          <a:sym typeface="Arial"/>
                        </a:rPr>
                        <a:t>0</a:t>
                      </a:r>
                      <a:endParaRPr/>
                    </a:p>
                  </a:txBody>
                  <a:tcPr marT="45425" marB="45425" marR="90875" marL="908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chemeClr val="lt2">
                        <a:alpha val="49803"/>
                      </a:schemeClr>
                    </a:solidFill>
                  </a:tcPr>
                </a:tc>
                <a:tc>
                  <a:txBody>
                    <a:bodyPr>
                      <a:noAutofit/>
                    </a:bodyPr>
                    <a:lstStyle/>
                    <a:p>
                      <a:pPr indent="0" lvl="0" marL="0" marR="0" rtl="0" algn="ctr">
                        <a:lnSpc>
                          <a:spcPct val="95000"/>
                        </a:lnSpc>
                        <a:spcBef>
                          <a:spcPts val="0"/>
                        </a:spcBef>
                        <a:spcAft>
                          <a:spcPts val="0"/>
                        </a:spcAft>
                        <a:buClr>
                          <a:srgbClr val="FFFFFF"/>
                        </a:buClr>
                        <a:buFont typeface="Arial"/>
                        <a:buNone/>
                      </a:pPr>
                      <a:r>
                        <a:rPr b="0" i="0" lang="en-US" sz="2000" u="none" cap="none" strike="noStrike">
                          <a:solidFill>
                            <a:srgbClr val="FFFFFF"/>
                          </a:solidFill>
                          <a:latin typeface="Arial"/>
                          <a:ea typeface="Arial"/>
                          <a:cs typeface="Arial"/>
                          <a:sym typeface="Arial"/>
                        </a:rPr>
                        <a:t>129</a:t>
                      </a:r>
                      <a:endParaRPr/>
                    </a:p>
                  </a:txBody>
                  <a:tcPr marT="45425" marB="45425" marR="90875" marL="908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chemeClr val="lt2">
                        <a:alpha val="49803"/>
                      </a:schemeClr>
                    </a:solidFill>
                  </a:tcPr>
                </a:tc>
              </a:tr>
              <a:tr h="566725">
                <a:tc>
                  <a:txBody>
                    <a:bodyPr>
                      <a:noAutofit/>
                    </a:bodyPr>
                    <a:lstStyle/>
                    <a:p>
                      <a:pPr indent="0" lvl="0" marL="0" marR="0" rtl="0" algn="l">
                        <a:lnSpc>
                          <a:spcPct val="95000"/>
                        </a:lnSpc>
                        <a:spcBef>
                          <a:spcPts val="0"/>
                        </a:spcBef>
                        <a:spcAft>
                          <a:spcPts val="0"/>
                        </a:spcAft>
                        <a:buClr>
                          <a:srgbClr val="FFFFFF"/>
                        </a:buClr>
                        <a:buFont typeface="Arial"/>
                        <a:buNone/>
                      </a:pPr>
                      <a:r>
                        <a:rPr b="0" i="0" lang="en-US" sz="2000" u="none" cap="none" strike="noStrike">
                          <a:solidFill>
                            <a:srgbClr val="FFFFFF"/>
                          </a:solidFill>
                          <a:latin typeface="Arial"/>
                          <a:ea typeface="Arial"/>
                          <a:cs typeface="Arial"/>
                          <a:sym typeface="Arial"/>
                        </a:rPr>
                        <a:t>Transportadoras</a:t>
                      </a:r>
                      <a:endParaRPr/>
                    </a:p>
                  </a:txBody>
                  <a:tcPr marT="45425" marB="45425" marR="90875" marL="908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chemeClr val="lt2">
                        <a:alpha val="49803"/>
                      </a:schemeClr>
                    </a:solidFill>
                  </a:tcPr>
                </a:tc>
                <a:tc>
                  <a:txBody>
                    <a:bodyPr>
                      <a:noAutofit/>
                    </a:bodyPr>
                    <a:lstStyle/>
                    <a:p>
                      <a:pPr indent="0" lvl="0" marL="0" marR="0" rtl="0" algn="ctr">
                        <a:lnSpc>
                          <a:spcPct val="95000"/>
                        </a:lnSpc>
                        <a:spcBef>
                          <a:spcPts val="0"/>
                        </a:spcBef>
                        <a:spcAft>
                          <a:spcPts val="0"/>
                        </a:spcAft>
                        <a:buClr>
                          <a:srgbClr val="FFFFFF"/>
                        </a:buClr>
                        <a:buFont typeface="Arial"/>
                        <a:buNone/>
                      </a:pPr>
                      <a:r>
                        <a:rPr b="0" i="0" lang="en-US" sz="2000" u="none" cap="none" strike="noStrike">
                          <a:solidFill>
                            <a:srgbClr val="FFFFFF"/>
                          </a:solidFill>
                          <a:latin typeface="Arial"/>
                          <a:ea typeface="Arial"/>
                          <a:cs typeface="Arial"/>
                          <a:sym typeface="Arial"/>
                        </a:rPr>
                        <a:t>0</a:t>
                      </a:r>
                      <a:endParaRPr/>
                    </a:p>
                  </a:txBody>
                  <a:tcPr marT="45425" marB="45425" marR="90875" marL="908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chemeClr val="lt2">
                        <a:alpha val="49803"/>
                      </a:schemeClr>
                    </a:solidFill>
                  </a:tcPr>
                </a:tc>
                <a:tc>
                  <a:txBody>
                    <a:bodyPr>
                      <a:noAutofit/>
                    </a:bodyPr>
                    <a:lstStyle/>
                    <a:p>
                      <a:pPr indent="0" lvl="0" marL="0" marR="0" rtl="0" algn="ctr">
                        <a:lnSpc>
                          <a:spcPct val="95000"/>
                        </a:lnSpc>
                        <a:spcBef>
                          <a:spcPts val="0"/>
                        </a:spcBef>
                        <a:spcAft>
                          <a:spcPts val="0"/>
                        </a:spcAft>
                        <a:buClr>
                          <a:srgbClr val="FFFFFF"/>
                        </a:buClr>
                        <a:buFont typeface="Arial"/>
                        <a:buNone/>
                      </a:pPr>
                      <a:r>
                        <a:rPr b="0" i="0" lang="en-US" sz="2000" u="none" cap="none" strike="noStrike">
                          <a:solidFill>
                            <a:srgbClr val="FFFFFF"/>
                          </a:solidFill>
                          <a:latin typeface="Arial"/>
                          <a:ea typeface="Arial"/>
                          <a:cs typeface="Arial"/>
                          <a:sym typeface="Arial"/>
                        </a:rPr>
                        <a:t>112</a:t>
                      </a:r>
                      <a:endParaRPr/>
                    </a:p>
                  </a:txBody>
                  <a:tcPr marT="45425" marB="45425" marR="90875" marL="908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chemeClr val="lt2">
                        <a:alpha val="49803"/>
                      </a:schemeClr>
                    </a:solidFill>
                  </a:tcPr>
                </a:tc>
                <a:tc>
                  <a:txBody>
                    <a:bodyPr>
                      <a:noAutofit/>
                    </a:bodyPr>
                    <a:lstStyle/>
                    <a:p>
                      <a:pPr indent="0" lvl="0" marL="0" marR="0" rtl="0" algn="ctr">
                        <a:lnSpc>
                          <a:spcPct val="95000"/>
                        </a:lnSpc>
                        <a:spcBef>
                          <a:spcPts val="0"/>
                        </a:spcBef>
                        <a:spcAft>
                          <a:spcPts val="0"/>
                        </a:spcAft>
                        <a:buClr>
                          <a:srgbClr val="FFFFFF"/>
                        </a:buClr>
                        <a:buFont typeface="Arial"/>
                        <a:buNone/>
                      </a:pPr>
                      <a:r>
                        <a:rPr b="0" i="0" lang="en-US" sz="2000" u="none" cap="none" strike="noStrike">
                          <a:solidFill>
                            <a:srgbClr val="FFFFFF"/>
                          </a:solidFill>
                          <a:latin typeface="Arial"/>
                          <a:ea typeface="Arial"/>
                          <a:cs typeface="Arial"/>
                          <a:sym typeface="Arial"/>
                        </a:rPr>
                        <a:t>112</a:t>
                      </a:r>
                      <a:endParaRPr/>
                    </a:p>
                  </a:txBody>
                  <a:tcPr marT="45425" marB="45425" marR="90875" marL="908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chemeClr val="lt2">
                        <a:alpha val="49803"/>
                      </a:schemeClr>
                    </a:solidFill>
                  </a:tcPr>
                </a:tc>
              </a:tr>
              <a:tr h="563550">
                <a:tc>
                  <a:txBody>
                    <a:bodyPr>
                      <a:noAutofit/>
                    </a:bodyPr>
                    <a:lstStyle/>
                    <a:p>
                      <a:pPr indent="0" lvl="0" marL="0" marR="0" rtl="0" algn="l">
                        <a:lnSpc>
                          <a:spcPct val="95000"/>
                        </a:lnSpc>
                        <a:spcBef>
                          <a:spcPts val="0"/>
                        </a:spcBef>
                        <a:spcAft>
                          <a:spcPts val="0"/>
                        </a:spcAft>
                        <a:buClr>
                          <a:srgbClr val="FFFFFF"/>
                        </a:buClr>
                        <a:buFont typeface="Arial"/>
                        <a:buNone/>
                      </a:pPr>
                      <a:r>
                        <a:rPr b="0" i="0" lang="en-US" sz="2000" u="none" cap="none" strike="noStrike">
                          <a:solidFill>
                            <a:srgbClr val="FFFFFF"/>
                          </a:solidFill>
                          <a:latin typeface="Arial"/>
                          <a:ea typeface="Arial"/>
                          <a:cs typeface="Arial"/>
                          <a:sym typeface="Arial"/>
                        </a:rPr>
                        <a:t>Total sistema</a:t>
                      </a:r>
                      <a:endParaRPr/>
                    </a:p>
                  </a:txBody>
                  <a:tcPr marT="45425" marB="45425" marR="90875" marL="908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chemeClr val="lt2">
                        <a:alpha val="49803"/>
                      </a:schemeClr>
                    </a:solidFill>
                  </a:tcPr>
                </a:tc>
                <a:tc>
                  <a:txBody>
                    <a:bodyPr>
                      <a:noAutofit/>
                    </a:bodyPr>
                    <a:lstStyle/>
                    <a:p>
                      <a:pPr indent="0" lvl="0" marL="0" marR="0" rtl="0" algn="ctr">
                        <a:lnSpc>
                          <a:spcPct val="95000"/>
                        </a:lnSpc>
                        <a:spcBef>
                          <a:spcPts val="0"/>
                        </a:spcBef>
                        <a:spcAft>
                          <a:spcPts val="0"/>
                        </a:spcAft>
                        <a:buClr>
                          <a:srgbClr val="FFFFFF"/>
                        </a:buClr>
                        <a:buFont typeface="Arial"/>
                        <a:buNone/>
                      </a:pPr>
                      <a:r>
                        <a:rPr b="0" i="0" lang="en-US" sz="2000" u="none" cap="none" strike="noStrike">
                          <a:solidFill>
                            <a:srgbClr val="FFFFFF"/>
                          </a:solidFill>
                          <a:latin typeface="Arial"/>
                          <a:ea typeface="Arial"/>
                          <a:cs typeface="Arial"/>
                          <a:sym typeface="Arial"/>
                        </a:rPr>
                        <a:t>965</a:t>
                      </a:r>
                      <a:endParaRPr/>
                    </a:p>
                  </a:txBody>
                  <a:tcPr marT="45425" marB="45425" marR="90875" marL="908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99CC">
                        <a:alpha val="49803"/>
                      </a:srgbClr>
                    </a:solidFill>
                  </a:tcPr>
                </a:tc>
                <a:tc>
                  <a:txBody>
                    <a:bodyPr>
                      <a:noAutofit/>
                    </a:bodyPr>
                    <a:lstStyle/>
                    <a:p>
                      <a:pPr indent="0" lvl="0" marL="0" marR="0" rtl="0" algn="ctr">
                        <a:lnSpc>
                          <a:spcPct val="95000"/>
                        </a:lnSpc>
                        <a:spcBef>
                          <a:spcPts val="0"/>
                        </a:spcBef>
                        <a:spcAft>
                          <a:spcPts val="0"/>
                        </a:spcAft>
                        <a:buClr>
                          <a:srgbClr val="FFFFFF"/>
                        </a:buClr>
                        <a:buFont typeface="Arial"/>
                        <a:buNone/>
                      </a:pPr>
                      <a:r>
                        <a:rPr b="0" i="0" lang="en-US" sz="2000" u="none" cap="none" strike="noStrike">
                          <a:solidFill>
                            <a:srgbClr val="FFFFFF"/>
                          </a:solidFill>
                          <a:latin typeface="Arial"/>
                          <a:ea typeface="Arial"/>
                          <a:cs typeface="Arial"/>
                          <a:sym typeface="Arial"/>
                        </a:rPr>
                        <a:t>1.178</a:t>
                      </a:r>
                      <a:endParaRPr/>
                    </a:p>
                  </a:txBody>
                  <a:tcPr marT="45425" marB="45425" marR="90875" marL="908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99CC">
                        <a:alpha val="49803"/>
                      </a:srgbClr>
                    </a:solidFill>
                  </a:tcPr>
                </a:tc>
                <a:tc>
                  <a:txBody>
                    <a:bodyPr>
                      <a:noAutofit/>
                    </a:bodyPr>
                    <a:lstStyle/>
                    <a:p>
                      <a:pPr indent="0" lvl="0" marL="0" marR="0" rtl="0" algn="ctr">
                        <a:lnSpc>
                          <a:spcPct val="95000"/>
                        </a:lnSpc>
                        <a:spcBef>
                          <a:spcPts val="0"/>
                        </a:spcBef>
                        <a:spcAft>
                          <a:spcPts val="0"/>
                        </a:spcAft>
                        <a:buClr>
                          <a:srgbClr val="FFFFFF"/>
                        </a:buClr>
                        <a:buFont typeface="Arial"/>
                        <a:buNone/>
                      </a:pPr>
                      <a:r>
                        <a:rPr b="0" i="0" lang="en-US" sz="2000" u="none" cap="none" strike="noStrike">
                          <a:solidFill>
                            <a:srgbClr val="FFFFFF"/>
                          </a:solidFill>
                          <a:latin typeface="Arial"/>
                          <a:ea typeface="Arial"/>
                          <a:cs typeface="Arial"/>
                          <a:sym typeface="Arial"/>
                        </a:rPr>
                        <a:t>1.774</a:t>
                      </a:r>
                      <a:endParaRPr/>
                    </a:p>
                  </a:txBody>
                  <a:tcPr marT="45425" marB="45425" marR="90875" marL="908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0099CC">
                        <a:alpha val="49803"/>
                      </a:srgbClr>
                    </a:solidFill>
                  </a:tcPr>
                </a:tc>
              </a:tr>
            </a:tbl>
          </a:graphicData>
        </a:graphic>
      </p:graphicFrame>
      <p:sp>
        <p:nvSpPr>
          <p:cNvPr id="303" name="Shape 303"/>
          <p:cNvSpPr txBox="1"/>
          <p:nvPr/>
        </p:nvSpPr>
        <p:spPr>
          <a:xfrm>
            <a:off x="1619250" y="260350"/>
            <a:ext cx="7200900" cy="579437"/>
          </a:xfrm>
          <a:prstGeom prst="rect">
            <a:avLst/>
          </a:prstGeom>
          <a:noFill/>
          <a:ln>
            <a:noFill/>
          </a:ln>
        </p:spPr>
        <p:txBody>
          <a:bodyPr anchorCtr="0" anchor="t" bIns="45425" lIns="90850" spcFirstLastPara="1" rIns="90850" wrap="square" tIns="45425">
            <a:noAutofit/>
          </a:bodyPr>
          <a:lstStyle/>
          <a:p>
            <a:pPr indent="0" lvl="1" marL="457200" marR="0" rtl="0" algn="r">
              <a:lnSpc>
                <a:spcPct val="100000"/>
              </a:lnSpc>
              <a:spcBef>
                <a:spcPts val="0"/>
              </a:spcBef>
              <a:spcAft>
                <a:spcPts val="0"/>
              </a:spcAft>
              <a:buClr>
                <a:srgbClr val="FFCC00"/>
              </a:buClr>
              <a:buFont typeface="Impact"/>
              <a:buNone/>
            </a:pPr>
            <a:r>
              <a:rPr b="1" i="0" lang="en-US" sz="3200" u="none" cap="none" strike="noStrike">
                <a:solidFill>
                  <a:srgbClr val="FFCC00"/>
                </a:solidFill>
                <a:latin typeface="Impact"/>
                <a:ea typeface="Impact"/>
                <a:cs typeface="Impact"/>
                <a:sym typeface="Impact"/>
              </a:rPr>
              <a:t>NAVES CONTROLADAS POR POSAT</a:t>
            </a:r>
            <a:endParaRPr/>
          </a:p>
        </p:txBody>
      </p:sp>
      <p:sp>
        <p:nvSpPr>
          <p:cNvPr id="304" name="Shape 304"/>
          <p:cNvSpPr txBox="1"/>
          <p:nvPr/>
        </p:nvSpPr>
        <p:spPr>
          <a:xfrm>
            <a:off x="1331912" y="5516562"/>
            <a:ext cx="6840537" cy="100647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Font typeface="Arial Narrow"/>
              <a:buNone/>
            </a:pPr>
            <a:r>
              <a:rPr b="0" i="0" lang="en-US" sz="2000" u="none" cap="none" strike="noStrike">
                <a:solidFill>
                  <a:schemeClr val="lt1"/>
                </a:solidFill>
                <a:latin typeface="Arial Narrow"/>
                <a:ea typeface="Arial Narrow"/>
                <a:cs typeface="Arial Narrow"/>
                <a:sym typeface="Arial Narrow"/>
              </a:rPr>
              <a:t>Se espera que las naves pesqueras artesanales  en el sistema alcancen un total de 850 embarcaciones, luego de la apertura de vedas y asignación de nuevas cuotas de capturas para el 2016.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8" name="Shape 308"/>
        <p:cNvGrpSpPr/>
        <p:nvPr/>
      </p:nvGrpSpPr>
      <p:grpSpPr>
        <a:xfrm>
          <a:off x="0" y="0"/>
          <a:ext cx="0" cy="0"/>
          <a:chOff x="0" y="0"/>
          <a:chExt cx="0" cy="0"/>
        </a:xfrm>
      </p:grpSpPr>
      <p:pic>
        <p:nvPicPr>
          <p:cNvPr descr="capture5" id="309" name="Shape 309"/>
          <p:cNvPicPr preferRelativeResize="0"/>
          <p:nvPr/>
        </p:nvPicPr>
        <p:blipFill rotWithShape="1">
          <a:blip r:embed="rId3">
            <a:alphaModFix/>
          </a:blip>
          <a:srcRect b="0" l="0" r="0" t="0"/>
          <a:stretch/>
        </p:blipFill>
        <p:spPr>
          <a:xfrm>
            <a:off x="1095375" y="100012"/>
            <a:ext cx="6953250" cy="6657975"/>
          </a:xfrm>
          <a:prstGeom prst="rect">
            <a:avLst/>
          </a:prstGeom>
          <a:noFill/>
          <a:ln>
            <a:noFill/>
          </a:ln>
        </p:spPr>
      </p:pic>
      <p:pic>
        <p:nvPicPr>
          <p:cNvPr descr="capture1" id="310" name="Shape 310"/>
          <p:cNvPicPr preferRelativeResize="0"/>
          <p:nvPr/>
        </p:nvPicPr>
        <p:blipFill rotWithShape="1">
          <a:blip r:embed="rId4">
            <a:alphaModFix/>
          </a:blip>
          <a:srcRect b="0" l="0" r="0" t="0"/>
          <a:stretch/>
        </p:blipFill>
        <p:spPr>
          <a:xfrm>
            <a:off x="1187450" y="1300162"/>
            <a:ext cx="1728787" cy="1049337"/>
          </a:xfrm>
          <a:prstGeom prst="rect">
            <a:avLst/>
          </a:prstGeom>
          <a:noFill/>
          <a:ln cap="flat" cmpd="sng" w="9525">
            <a:solidFill>
              <a:schemeClr val="dk1"/>
            </a:solidFill>
            <a:prstDash val="solid"/>
            <a:miter lim="8000"/>
            <a:headEnd len="sm" w="sm" type="none"/>
            <a:tailEnd len="sm" w="sm" type="none"/>
          </a:ln>
        </p:spPr>
      </p:pic>
      <p:pic>
        <p:nvPicPr>
          <p:cNvPr descr="capture2" id="311" name="Shape 311"/>
          <p:cNvPicPr preferRelativeResize="0"/>
          <p:nvPr/>
        </p:nvPicPr>
        <p:blipFill rotWithShape="1">
          <a:blip r:embed="rId5">
            <a:alphaModFix/>
          </a:blip>
          <a:srcRect b="0" l="0" r="0" t="0"/>
          <a:stretch/>
        </p:blipFill>
        <p:spPr>
          <a:xfrm>
            <a:off x="3203575" y="2420937"/>
            <a:ext cx="1727200" cy="1130300"/>
          </a:xfrm>
          <a:prstGeom prst="rect">
            <a:avLst/>
          </a:prstGeom>
          <a:noFill/>
          <a:ln cap="flat" cmpd="sng" w="9525">
            <a:solidFill>
              <a:schemeClr val="dk1"/>
            </a:solidFill>
            <a:prstDash val="solid"/>
            <a:miter lim="8000"/>
            <a:headEnd len="sm" w="sm" type="none"/>
            <a:tailEnd len="sm" w="sm" type="none"/>
          </a:ln>
        </p:spPr>
      </p:pic>
      <p:pic>
        <p:nvPicPr>
          <p:cNvPr descr="capture2" id="312" name="Shape 312"/>
          <p:cNvPicPr preferRelativeResize="0"/>
          <p:nvPr/>
        </p:nvPicPr>
        <p:blipFill rotWithShape="1">
          <a:blip r:embed="rId6">
            <a:alphaModFix/>
          </a:blip>
          <a:srcRect b="0" l="0" r="0" t="0"/>
          <a:stretch/>
        </p:blipFill>
        <p:spPr>
          <a:xfrm>
            <a:off x="5051425" y="3644900"/>
            <a:ext cx="1728787" cy="1316037"/>
          </a:xfrm>
          <a:prstGeom prst="rect">
            <a:avLst/>
          </a:prstGeom>
          <a:noFill/>
          <a:ln cap="flat" cmpd="sng" w="9525">
            <a:solidFill>
              <a:schemeClr val="dk1"/>
            </a:solidFill>
            <a:prstDash val="solid"/>
            <a:miter lim="8000"/>
            <a:headEnd len="sm" w="sm" type="none"/>
            <a:tailEnd len="sm" w="sm" type="none"/>
          </a:ln>
        </p:spPr>
      </p:pic>
      <p:pic>
        <p:nvPicPr>
          <p:cNvPr descr="capture2" id="313" name="Shape 313"/>
          <p:cNvPicPr preferRelativeResize="0"/>
          <p:nvPr/>
        </p:nvPicPr>
        <p:blipFill rotWithShape="1">
          <a:blip r:embed="rId5">
            <a:alphaModFix/>
          </a:blip>
          <a:srcRect b="0" l="0" r="0" t="0"/>
          <a:stretch/>
        </p:blipFill>
        <p:spPr>
          <a:xfrm>
            <a:off x="1187450" y="2420937"/>
            <a:ext cx="1728787" cy="1131887"/>
          </a:xfrm>
          <a:prstGeom prst="rect">
            <a:avLst/>
          </a:prstGeom>
          <a:noFill/>
          <a:ln cap="flat" cmpd="sng" w="9525">
            <a:solidFill>
              <a:schemeClr val="dk1"/>
            </a:solidFill>
            <a:prstDash val="solid"/>
            <a:miter lim="8000"/>
            <a:headEnd len="sm" w="sm" type="none"/>
            <a:tailEnd len="sm" w="sm" type="none"/>
          </a:ln>
        </p:spPr>
      </p:pic>
      <p:pic>
        <p:nvPicPr>
          <p:cNvPr descr="capture2" id="314" name="Shape 314"/>
          <p:cNvPicPr preferRelativeResize="0"/>
          <p:nvPr/>
        </p:nvPicPr>
        <p:blipFill rotWithShape="1">
          <a:blip r:embed="rId6">
            <a:alphaModFix/>
          </a:blip>
          <a:srcRect b="0" l="0" r="0" t="0"/>
          <a:stretch/>
        </p:blipFill>
        <p:spPr>
          <a:xfrm>
            <a:off x="3203575" y="3644900"/>
            <a:ext cx="1728787" cy="1316037"/>
          </a:xfrm>
          <a:prstGeom prst="rect">
            <a:avLst/>
          </a:prstGeom>
          <a:noFill/>
          <a:ln cap="flat" cmpd="sng" w="9525">
            <a:solidFill>
              <a:schemeClr val="dk1"/>
            </a:solidFill>
            <a:prstDash val="solid"/>
            <a:miter lim="8000"/>
            <a:headEnd len="sm" w="sm" type="none"/>
            <a:tailEnd len="sm" w="sm" type="none"/>
          </a:ln>
        </p:spPr>
      </p:pic>
      <p:pic>
        <p:nvPicPr>
          <p:cNvPr descr="capture2" id="315" name="Shape 315"/>
          <p:cNvPicPr preferRelativeResize="0"/>
          <p:nvPr/>
        </p:nvPicPr>
        <p:blipFill rotWithShape="1">
          <a:blip r:embed="rId6">
            <a:alphaModFix/>
          </a:blip>
          <a:srcRect b="0" l="0" r="0" t="0"/>
          <a:stretch/>
        </p:blipFill>
        <p:spPr>
          <a:xfrm>
            <a:off x="1187450" y="3644900"/>
            <a:ext cx="1728787" cy="1316037"/>
          </a:xfrm>
          <a:prstGeom prst="rect">
            <a:avLst/>
          </a:prstGeom>
          <a:noFill/>
          <a:ln cap="flat" cmpd="sng" w="9525">
            <a:solidFill>
              <a:schemeClr val="dk1"/>
            </a:solidFill>
            <a:prstDash val="solid"/>
            <a:miter lim="8000"/>
            <a:headEnd len="sm" w="sm" type="none"/>
            <a:tailEnd len="sm" w="sm" type="none"/>
          </a:ln>
        </p:spPr>
      </p:pic>
      <p:sp>
        <p:nvSpPr>
          <p:cNvPr id="316" name="Shape 316"/>
          <p:cNvSpPr txBox="1"/>
          <p:nvPr/>
        </p:nvSpPr>
        <p:spPr>
          <a:xfrm>
            <a:off x="5292725" y="5084762"/>
            <a:ext cx="1295400" cy="244475"/>
          </a:xfrm>
          <a:prstGeom prst="rect">
            <a:avLst/>
          </a:prstGeom>
          <a:noFill/>
          <a:ln>
            <a:noFill/>
          </a:ln>
        </p:spPr>
        <p:txBody>
          <a:bodyPr anchorCtr="0" anchor="t" bIns="45425" lIns="90850" spcFirstLastPara="1" rIns="90850" wrap="square" tIns="45425">
            <a:noAutofit/>
          </a:bodyPr>
          <a:lstStyle/>
          <a:p>
            <a:pPr indent="0" lvl="0" marL="0" marR="0" rtl="0" algn="just">
              <a:lnSpc>
                <a:spcPct val="100000"/>
              </a:lnSpc>
              <a:spcBef>
                <a:spcPts val="0"/>
              </a:spcBef>
              <a:spcAft>
                <a:spcPts val="0"/>
              </a:spcAft>
              <a:buClr>
                <a:schemeClr val="dk1"/>
              </a:buClr>
              <a:buFont typeface="Arial"/>
              <a:buNone/>
            </a:pPr>
            <a:r>
              <a:rPr b="1" i="0" lang="en-US" sz="1000" u="none" cap="none" strike="noStrike">
                <a:solidFill>
                  <a:schemeClr val="dk1"/>
                </a:solidFill>
                <a:latin typeface="Arial"/>
                <a:ea typeface="Arial"/>
                <a:cs typeface="Arial"/>
                <a:sym typeface="Arial"/>
              </a:rPr>
              <a:t>&lt; 12 M. ESLORA</a:t>
            </a:r>
            <a:endParaRPr/>
          </a:p>
        </p:txBody>
      </p:sp>
      <p:sp>
        <p:nvSpPr>
          <p:cNvPr id="317" name="Shape 317"/>
          <p:cNvSpPr txBox="1"/>
          <p:nvPr/>
        </p:nvSpPr>
        <p:spPr>
          <a:xfrm>
            <a:off x="3492500" y="5084762"/>
            <a:ext cx="1295400" cy="244475"/>
          </a:xfrm>
          <a:prstGeom prst="rect">
            <a:avLst/>
          </a:prstGeom>
          <a:noFill/>
          <a:ln>
            <a:noFill/>
          </a:ln>
        </p:spPr>
        <p:txBody>
          <a:bodyPr anchorCtr="0" anchor="t" bIns="45425" lIns="90850" spcFirstLastPara="1" rIns="90850" wrap="square" tIns="45425">
            <a:noAutofit/>
          </a:bodyPr>
          <a:lstStyle/>
          <a:p>
            <a:pPr indent="0" lvl="0" marL="0" marR="0" rtl="0" algn="just">
              <a:lnSpc>
                <a:spcPct val="100000"/>
              </a:lnSpc>
              <a:spcBef>
                <a:spcPts val="0"/>
              </a:spcBef>
              <a:spcAft>
                <a:spcPts val="0"/>
              </a:spcAft>
              <a:buClr>
                <a:schemeClr val="dk1"/>
              </a:buClr>
              <a:buFont typeface="Arial"/>
              <a:buNone/>
            </a:pPr>
            <a:r>
              <a:rPr b="1" i="0" lang="en-US" sz="1000" u="none" cap="none" strike="noStrike">
                <a:solidFill>
                  <a:schemeClr val="dk1"/>
                </a:solidFill>
                <a:latin typeface="Arial"/>
                <a:ea typeface="Arial"/>
                <a:cs typeface="Arial"/>
                <a:sym typeface="Arial"/>
              </a:rPr>
              <a:t>&lt; 18 M. ESLORA</a:t>
            </a:r>
            <a:endParaRPr/>
          </a:p>
        </p:txBody>
      </p:sp>
      <p:sp>
        <p:nvSpPr>
          <p:cNvPr id="318" name="Shape 318"/>
          <p:cNvSpPr txBox="1"/>
          <p:nvPr/>
        </p:nvSpPr>
        <p:spPr>
          <a:xfrm>
            <a:off x="1403350" y="5084762"/>
            <a:ext cx="1295400" cy="473075"/>
          </a:xfrm>
          <a:prstGeom prst="rect">
            <a:avLst/>
          </a:prstGeom>
          <a:noFill/>
          <a:ln>
            <a:noFill/>
          </a:ln>
        </p:spPr>
        <p:txBody>
          <a:bodyPr anchorCtr="0" anchor="t" bIns="45425" lIns="90850" spcFirstLastPara="1" rIns="90850" wrap="square" tIns="45425">
            <a:noAutofit/>
          </a:bodyPr>
          <a:lstStyle/>
          <a:p>
            <a:pPr indent="0" lvl="0" marL="0" marR="0" rtl="0" algn="just">
              <a:lnSpc>
                <a:spcPct val="100000"/>
              </a:lnSpc>
              <a:spcBef>
                <a:spcPts val="0"/>
              </a:spcBef>
              <a:spcAft>
                <a:spcPts val="0"/>
              </a:spcAft>
              <a:buClr>
                <a:schemeClr val="dk1"/>
              </a:buClr>
              <a:buFont typeface="Arial"/>
              <a:buNone/>
            </a:pPr>
            <a:r>
              <a:rPr b="1" i="0" lang="en-US" sz="1000" u="none" cap="none" strike="noStrike">
                <a:solidFill>
                  <a:schemeClr val="dk1"/>
                </a:solidFill>
                <a:latin typeface="Arial"/>
                <a:ea typeface="Arial"/>
                <a:cs typeface="Arial"/>
                <a:sym typeface="Arial"/>
              </a:rPr>
              <a:t>INDUSTRIALES Y</a:t>
            </a:r>
            <a:endParaRPr/>
          </a:p>
          <a:p>
            <a:pPr indent="0" lvl="0" marL="0" marR="0" rtl="0" algn="just">
              <a:lnSpc>
                <a:spcPct val="100000"/>
              </a:lnSpc>
              <a:spcBef>
                <a:spcPts val="500"/>
              </a:spcBef>
              <a:spcAft>
                <a:spcPts val="0"/>
              </a:spcAft>
              <a:buClr>
                <a:schemeClr val="dk1"/>
              </a:buClr>
              <a:buFont typeface="Arial"/>
              <a:buNone/>
            </a:pPr>
            <a:r>
              <a:rPr b="1" i="0" lang="en-US" sz="1000" u="none" cap="none" strike="noStrike">
                <a:solidFill>
                  <a:schemeClr val="dk1"/>
                </a:solidFill>
                <a:latin typeface="Arial"/>
                <a:ea typeface="Arial"/>
                <a:cs typeface="Arial"/>
                <a:sym typeface="Arial"/>
              </a:rPr>
              <a:t>ARTESANALES</a:t>
            </a:r>
            <a:endParaRPr/>
          </a:p>
        </p:txBody>
      </p:sp>
      <p:cxnSp>
        <p:nvCxnSpPr>
          <p:cNvPr id="319" name="Shape 319"/>
          <p:cNvCxnSpPr/>
          <p:nvPr/>
        </p:nvCxnSpPr>
        <p:spPr>
          <a:xfrm flipH="1">
            <a:off x="4972050" y="217487"/>
            <a:ext cx="31750" cy="6342062"/>
          </a:xfrm>
          <a:prstGeom prst="straightConnector1">
            <a:avLst/>
          </a:prstGeom>
          <a:noFill/>
          <a:ln cap="flat" cmpd="sng" w="9525">
            <a:solidFill>
              <a:srgbClr val="FF0000"/>
            </a:solidFill>
            <a:prstDash val="solid"/>
            <a:miter lim="8000"/>
            <a:headEnd len="sm" w="sm" type="none"/>
            <a:tailEnd len="sm" w="sm" type="none"/>
          </a:ln>
        </p:spPr>
      </p:cxnSp>
      <p:cxnSp>
        <p:nvCxnSpPr>
          <p:cNvPr id="320" name="Shape 320"/>
          <p:cNvCxnSpPr/>
          <p:nvPr/>
        </p:nvCxnSpPr>
        <p:spPr>
          <a:xfrm flipH="1">
            <a:off x="3059112" y="203200"/>
            <a:ext cx="4762" cy="6337300"/>
          </a:xfrm>
          <a:prstGeom prst="straightConnector1">
            <a:avLst/>
          </a:prstGeom>
          <a:noFill/>
          <a:ln cap="flat" cmpd="sng" w="9525">
            <a:solidFill>
              <a:srgbClr val="FF0000"/>
            </a:solidFill>
            <a:prstDash val="solid"/>
            <a:miter lim="8000"/>
            <a:headEnd len="sm" w="sm" type="none"/>
            <a:tailEnd len="sm" w="sm" type="none"/>
          </a:ln>
        </p:spPr>
      </p:cxnSp>
      <p:sp>
        <p:nvSpPr>
          <p:cNvPr id="321" name="Shape 321"/>
          <p:cNvSpPr txBox="1"/>
          <p:nvPr/>
        </p:nvSpPr>
        <p:spPr>
          <a:xfrm>
            <a:off x="5435600" y="1052512"/>
            <a:ext cx="1296987" cy="244475"/>
          </a:xfrm>
          <a:prstGeom prst="rect">
            <a:avLst/>
          </a:prstGeom>
          <a:noFill/>
          <a:ln>
            <a:noFill/>
          </a:ln>
        </p:spPr>
        <p:txBody>
          <a:bodyPr anchorCtr="0" anchor="t" bIns="45425" lIns="90850" spcFirstLastPara="1" rIns="90850" wrap="square" tIns="45425">
            <a:noAutofit/>
          </a:bodyPr>
          <a:lstStyle/>
          <a:p>
            <a:pPr indent="0" lvl="0" marL="0" marR="0" rtl="0" algn="just">
              <a:lnSpc>
                <a:spcPct val="100000"/>
              </a:lnSpc>
              <a:spcBef>
                <a:spcPts val="0"/>
              </a:spcBef>
              <a:spcAft>
                <a:spcPts val="0"/>
              </a:spcAft>
              <a:buClr>
                <a:schemeClr val="dk1"/>
              </a:buClr>
              <a:buFont typeface="Arial"/>
              <a:buNone/>
            </a:pPr>
            <a:r>
              <a:rPr b="1" i="0" lang="en-US" sz="1000" u="none" cap="none" strike="noStrike">
                <a:solidFill>
                  <a:schemeClr val="dk1"/>
                </a:solidFill>
                <a:latin typeface="Arial"/>
                <a:ea typeface="Arial"/>
                <a:cs typeface="Arial"/>
                <a:sym typeface="Arial"/>
              </a:rPr>
              <a:t>PRIMERA MILLA</a:t>
            </a:r>
            <a:endParaRPr/>
          </a:p>
        </p:txBody>
      </p:sp>
      <p:sp>
        <p:nvSpPr>
          <p:cNvPr id="322" name="Shape 322"/>
          <p:cNvSpPr txBox="1"/>
          <p:nvPr/>
        </p:nvSpPr>
        <p:spPr>
          <a:xfrm>
            <a:off x="3419475" y="1052512"/>
            <a:ext cx="1296987" cy="244475"/>
          </a:xfrm>
          <a:prstGeom prst="rect">
            <a:avLst/>
          </a:prstGeom>
          <a:noFill/>
          <a:ln>
            <a:noFill/>
          </a:ln>
        </p:spPr>
        <p:txBody>
          <a:bodyPr anchorCtr="0" anchor="t" bIns="45425" lIns="90850" spcFirstLastPara="1" rIns="90850" wrap="square" tIns="45425">
            <a:noAutofit/>
          </a:bodyPr>
          <a:lstStyle/>
          <a:p>
            <a:pPr indent="0" lvl="0" marL="0" marR="0" rtl="0" algn="just">
              <a:lnSpc>
                <a:spcPct val="100000"/>
              </a:lnSpc>
              <a:spcBef>
                <a:spcPts val="0"/>
              </a:spcBef>
              <a:spcAft>
                <a:spcPts val="0"/>
              </a:spcAft>
              <a:buClr>
                <a:schemeClr val="dk1"/>
              </a:buClr>
              <a:buFont typeface="Arial"/>
              <a:buNone/>
            </a:pPr>
            <a:r>
              <a:rPr b="1" i="0" lang="en-US" sz="1000" u="none" cap="none" strike="noStrike">
                <a:solidFill>
                  <a:schemeClr val="dk1"/>
                </a:solidFill>
                <a:latin typeface="Arial"/>
                <a:ea typeface="Arial"/>
                <a:cs typeface="Arial"/>
                <a:sym typeface="Arial"/>
              </a:rPr>
              <a:t>CINCO MILLAS</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2_Seminario Andrés Bello">
  <a:themeElements>
    <a:clrScheme name="Seminario Andrés Bell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xmlns:r="http://schemas.openxmlformats.org/officeDocument/2006/relationships" name="9_Seminario Andrés Bello">
  <a:themeElements>
    <a:clrScheme name="Seminario Andrés Bell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Seminario Andrés Bello">
  <a:themeElements>
    <a:clrScheme name="Seminario Andrés Bell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3_Seminario Andrés Bello">
  <a:themeElements>
    <a:clrScheme name="Seminario Andrés Bell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5_Seminario Andrés Bello">
  <a:themeElements>
    <a:clrScheme name="Seminario Andrés Bell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7_Seminario Andrés Bello">
  <a:themeElements>
    <a:clrScheme name="Seminario Andrés Bell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Seminario Andrés Bello">
  <a:themeElements>
    <a:clrScheme name="Seminario Andrés Bell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6_Seminario Andrés Bello">
  <a:themeElements>
    <a:clrScheme name="Seminario Andrés Bell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4_Seminario Andrés Bello">
  <a:themeElements>
    <a:clrScheme name="Seminario Andrés Bell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8_Seminario Andrés Bello">
  <a:themeElements>
    <a:clrScheme name="Seminario Andrés Bell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