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Shape 8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 </a:t>
            </a:r>
            <a:r>
              <a:rPr b="1" i="0" lang="en-US" sz="1400" u="none" cap="none" strike="noStrike">
                <a:solidFill>
                  <a:schemeClr val="dk1"/>
                </a:solidFill>
                <a:latin typeface="Calibri"/>
                <a:ea typeface="Calibri"/>
                <a:cs typeface="Calibri"/>
                <a:sym typeface="Calibri"/>
              </a:rPr>
              <a:t>nevado de animación</a:t>
            </a:r>
            <a:endParaRPr/>
          </a:p>
          <a:p>
            <a:pPr indent="0" lvl="0" marL="0" marR="0" rtl="0" algn="l">
              <a:spcBef>
                <a:spcPts val="0"/>
              </a:spcBef>
              <a:spcAft>
                <a:spcPts val="0"/>
              </a:spcAft>
              <a:buClr>
                <a:schemeClr val="dk1"/>
              </a:buClr>
              <a:buFont typeface="Calibri"/>
              <a:buNone/>
            </a:pPr>
            <a:r>
              <a:rPr b="0" i="0" lang="en-US" sz="1400" u="none" cap="none" strike="noStrike">
                <a:solidFill>
                  <a:schemeClr val="dk1"/>
                </a:solidFill>
                <a:latin typeface="Calibri"/>
                <a:ea typeface="Calibri"/>
                <a:cs typeface="Calibri"/>
                <a:sym typeface="Calibri"/>
              </a:rPr>
              <a:t>(Difícil)</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1" i="0" lang="en-US" sz="1200" u="none" cap="none" strike="noStrike">
                <a:solidFill>
                  <a:schemeClr val="dk1"/>
                </a:solidFill>
                <a:latin typeface="Calibri"/>
                <a:ea typeface="Calibri"/>
                <a:cs typeface="Calibri"/>
                <a:sym typeface="Calibri"/>
              </a:rPr>
              <a:t>Sugerencia</a:t>
            </a:r>
            <a:r>
              <a:rPr b="0" i="0" lang="en-US" sz="1200" u="none" cap="none" strike="noStrike">
                <a:solidFill>
                  <a:schemeClr val="dk1"/>
                </a:solidFill>
                <a:latin typeface="Calibri"/>
                <a:ea typeface="Calibri"/>
                <a:cs typeface="Calibri"/>
                <a:sym typeface="Calibri"/>
              </a:rPr>
              <a:t>: para obtener resultados óptimos de este efecto, es mejor usar una imagen grande de alta resolución. La imagen del ejemplo anterior es de 2.000 píxeles de ancho por 750 píxeles de largo. Probablemente desee usar guías de dibujo para reproducir los efectos de animación. </a:t>
            </a:r>
            <a:endParaRPr/>
          </a:p>
          <a:p>
            <a:pPr indent="-228600" lvl="0" marL="22860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Para visualizar y definir las guías de dibujo, haga lo siguiente:</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Haga clic con el botón secundario en el fondo de la diapositiva y seleccione </a:t>
            </a:r>
            <a:r>
              <a:rPr b="1" i="0" lang="en-US" sz="1200" u="none" cap="none" strike="noStrike">
                <a:solidFill>
                  <a:schemeClr val="dk1"/>
                </a:solidFill>
                <a:latin typeface="Calibri"/>
                <a:ea typeface="Calibri"/>
                <a:cs typeface="Calibri"/>
                <a:sym typeface="Calibri"/>
              </a:rPr>
              <a:t>Cuadrícula y guías</a:t>
            </a:r>
            <a:r>
              <a:rPr b="0" i="0" lang="en-US" sz="1200" u="none" cap="none" strike="noStrike">
                <a:solidFill>
                  <a:schemeClr val="dk1"/>
                </a:solidFill>
                <a:latin typeface="Calibri"/>
                <a:ea typeface="Calibri"/>
                <a:cs typeface="Calibri"/>
                <a:sym typeface="Calibri"/>
              </a:rPr>
              <a:t>.</a:t>
            </a:r>
            <a:r>
              <a:rPr b="1"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En la sección </a:t>
            </a:r>
            <a:r>
              <a:rPr b="1" i="0" lang="en-US" sz="1200" u="none" cap="none" strike="noStrike">
                <a:solidFill>
                  <a:schemeClr val="dk1"/>
                </a:solidFill>
                <a:latin typeface="Calibri"/>
                <a:ea typeface="Calibri"/>
                <a:cs typeface="Calibri"/>
                <a:sym typeface="Calibri"/>
              </a:rPr>
              <a:t>Guía</a:t>
            </a:r>
            <a:r>
              <a:rPr b="0" i="0" lang="en-US" sz="1200" u="none" cap="none" strike="noStrike">
                <a:solidFill>
                  <a:schemeClr val="dk1"/>
                </a:solidFill>
                <a:latin typeface="Calibri"/>
                <a:ea typeface="Calibri"/>
                <a:cs typeface="Calibri"/>
                <a:sym typeface="Calibri"/>
              </a:rPr>
              <a:t> del cuadro de diálogo </a:t>
            </a:r>
            <a:r>
              <a:rPr b="1" i="0" lang="en-US" sz="1200" u="none" cap="none" strike="noStrike">
                <a:solidFill>
                  <a:schemeClr val="dk1"/>
                </a:solidFill>
                <a:latin typeface="Calibri"/>
                <a:ea typeface="Calibri"/>
                <a:cs typeface="Calibri"/>
                <a:sym typeface="Calibri"/>
              </a:rPr>
              <a:t>Cuadrícula y guías</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Mostrar</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guías</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de dibujo</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en la pantalla</a:t>
            </a:r>
            <a:r>
              <a:rPr b="0" i="0" lang="en-US" sz="1200" u="none" cap="none" strike="noStrike">
                <a:solidFill>
                  <a:schemeClr val="dk1"/>
                </a:solidFill>
                <a:latin typeface="Calibri"/>
                <a:ea typeface="Calibri"/>
                <a:cs typeface="Calibri"/>
                <a:sym typeface="Calibri"/>
              </a:rPr>
              <a:t> y, a continuación, haga clic en </a:t>
            </a:r>
            <a:r>
              <a:rPr b="1" i="0" lang="en-US" sz="1200" u="none" cap="none" strike="noStrike">
                <a:solidFill>
                  <a:schemeClr val="dk1"/>
                </a:solidFill>
                <a:latin typeface="Calibri"/>
                <a:ea typeface="Calibri"/>
                <a:cs typeface="Calibri"/>
                <a:sym typeface="Calibri"/>
              </a:rPr>
              <a:t>Aceptar</a:t>
            </a:r>
            <a:r>
              <a:rPr b="0" i="0" lang="en-US" sz="1200" u="none" cap="none" strike="noStrike">
                <a:solidFill>
                  <a:schemeClr val="dk1"/>
                </a:solidFill>
                <a:latin typeface="Calibri"/>
                <a:ea typeface="Calibri"/>
                <a:cs typeface="Calibri"/>
                <a:sym typeface="Calibri"/>
              </a:rPr>
              <a:t>. (Nota: se mostrará una guía horizontal y una guía vertical en la diapositiva en la posición predeterminada de 0,00. Al arrastrar las guías, el cursor mostrará la nueva posición). </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Mantenga presionada la tecla CTRL, seleccione la guía vertical y, a continuación, arrástrela hasta la posición 5,00.</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Para reproducir los efectos de imagen en esta diapositiva, realice lo siguiente:</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Diapositivas</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Diseño</a:t>
            </a:r>
            <a:r>
              <a:rPr b="0" i="0" lang="en-US" sz="1200" u="none" cap="none" strike="noStrike">
                <a:solidFill>
                  <a:schemeClr val="dk1"/>
                </a:solidFill>
                <a:latin typeface="Calibri"/>
                <a:ea typeface="Calibri"/>
                <a:cs typeface="Calibri"/>
                <a:sym typeface="Calibri"/>
              </a:rPr>
              <a:t> y, a continuación, en </a:t>
            </a:r>
            <a:r>
              <a:rPr b="1" i="0" lang="en-US" sz="1200" u="none" cap="none" strike="noStrike">
                <a:solidFill>
                  <a:schemeClr val="dk1"/>
                </a:solidFill>
                <a:latin typeface="Calibri"/>
                <a:ea typeface="Calibri"/>
                <a:cs typeface="Calibri"/>
                <a:sym typeface="Calibri"/>
              </a:rPr>
              <a:t>En blanco</a:t>
            </a:r>
            <a:r>
              <a:rPr b="0" i="0" lang="en-US" sz="1200" u="none" cap="none" strike="noStrike">
                <a:solidFill>
                  <a:schemeClr val="dk1"/>
                </a:solidFill>
                <a:latin typeface="Calibri"/>
                <a:ea typeface="Calibri"/>
                <a:cs typeface="Calibri"/>
                <a:sym typeface="Calibri"/>
              </a:rPr>
              <a:t>.</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Insertar</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Imágenes</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Imagen</a:t>
            </a:r>
            <a:r>
              <a:rPr b="0" i="0" lang="en-US" sz="1200" u="none" cap="none" strike="noStrike">
                <a:solidFill>
                  <a:schemeClr val="dk1"/>
                </a:solidFill>
                <a:latin typeface="Calibri"/>
                <a:ea typeface="Calibri"/>
                <a:cs typeface="Calibri"/>
                <a:sym typeface="Calibri"/>
              </a:rPr>
              <a:t>. En el cuadro de diálogo </a:t>
            </a:r>
            <a:r>
              <a:rPr b="1" i="0" lang="en-US" sz="1200" u="none" cap="none" strike="noStrike">
                <a:solidFill>
                  <a:schemeClr val="dk1"/>
                </a:solidFill>
                <a:latin typeface="Calibri"/>
                <a:ea typeface="Calibri"/>
                <a:cs typeface="Calibri"/>
                <a:sym typeface="Calibri"/>
              </a:rPr>
              <a:t>Insertar imagen</a:t>
            </a:r>
            <a:r>
              <a:rPr b="0" i="0" lang="en-US" sz="1200" u="none" cap="none" strike="noStrike">
                <a:solidFill>
                  <a:schemeClr val="dk1"/>
                </a:solidFill>
                <a:latin typeface="Calibri"/>
                <a:ea typeface="Calibri"/>
                <a:cs typeface="Calibri"/>
                <a:sym typeface="Calibri"/>
              </a:rPr>
              <a:t>, seleccione una imagen y haga clic en </a:t>
            </a:r>
            <a:r>
              <a:rPr b="1" i="0" lang="en-US" sz="1200" u="none" cap="none" strike="noStrike">
                <a:solidFill>
                  <a:schemeClr val="dk1"/>
                </a:solidFill>
                <a:latin typeface="Calibri"/>
                <a:ea typeface="Calibri"/>
                <a:cs typeface="Calibri"/>
                <a:sym typeface="Calibri"/>
              </a:rPr>
              <a:t>Insertar</a:t>
            </a:r>
            <a:r>
              <a:rPr b="0" i="0" lang="en-US" sz="1200" u="none" cap="none" strike="noStrike">
                <a:solidFill>
                  <a:schemeClr val="dk1"/>
                </a:solidFill>
                <a:latin typeface="Calibri"/>
                <a:ea typeface="Calibri"/>
                <a:cs typeface="Calibri"/>
                <a:sym typeface="Calibri"/>
              </a:rPr>
              <a:t>.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diapositiva, seleccione la imagen. En </a:t>
            </a:r>
            <a:r>
              <a:rPr b="1" i="0" lang="en-US" sz="1200" u="none" cap="none" strike="noStrike">
                <a:solidFill>
                  <a:schemeClr val="dk1"/>
                </a:solidFill>
                <a:latin typeface="Calibri"/>
                <a:ea typeface="Calibri"/>
                <a:cs typeface="Calibri"/>
                <a:sym typeface="Calibri"/>
              </a:rPr>
              <a:t>Herramientas de imagen</a:t>
            </a:r>
            <a:r>
              <a:rPr b="0" i="0" lang="en-US" sz="1200" u="none" cap="none" strike="noStrike">
                <a:solidFill>
                  <a:schemeClr val="dk1"/>
                </a:solidFill>
                <a:latin typeface="Calibri"/>
                <a:ea typeface="Calibri"/>
                <a:cs typeface="Calibri"/>
                <a:sym typeface="Calibri"/>
              </a:rPr>
              <a:t>, en la pestaña </a:t>
            </a:r>
            <a:r>
              <a:rPr b="1" i="0" lang="en-US" sz="1200" u="none" cap="none" strike="noStrike">
                <a:solidFill>
                  <a:schemeClr val="dk1"/>
                </a:solidFill>
                <a:latin typeface="Calibri"/>
                <a:ea typeface="Calibri"/>
                <a:cs typeface="Calibri"/>
                <a:sym typeface="Calibri"/>
              </a:rPr>
              <a:t>Formato</a:t>
            </a:r>
            <a:r>
              <a:rPr b="0" i="0" lang="en-US" sz="1200" u="none" cap="none" strike="noStrike">
                <a:solidFill>
                  <a:schemeClr val="dk1"/>
                </a:solidFill>
                <a:latin typeface="Calibri"/>
                <a:ea typeface="Calibri"/>
                <a:cs typeface="Calibri"/>
                <a:sym typeface="Calibri"/>
              </a:rPr>
              <a:t>, la esquina inferior derecha del grupo </a:t>
            </a:r>
            <a:r>
              <a:rPr b="1" i="0" lang="en-US" sz="1200" u="none" cap="none" strike="noStrike">
                <a:solidFill>
                  <a:schemeClr val="dk1"/>
                </a:solidFill>
                <a:latin typeface="Calibri"/>
                <a:ea typeface="Calibri"/>
                <a:cs typeface="Calibri"/>
                <a:sym typeface="Calibri"/>
              </a:rPr>
              <a:t>Tamaño</a:t>
            </a:r>
            <a:r>
              <a:rPr b="0" i="0" lang="en-US" sz="1200" u="none" cap="none" strike="noStrike">
                <a:solidFill>
                  <a:schemeClr val="dk1"/>
                </a:solidFill>
                <a:latin typeface="Calibri"/>
                <a:ea typeface="Calibri"/>
                <a:cs typeface="Calibri"/>
                <a:sym typeface="Calibri"/>
              </a:rPr>
              <a:t>, haga clic en el selector de cuadro de diálogo </a:t>
            </a:r>
            <a:r>
              <a:rPr b="1" i="0" lang="en-US" sz="1200" u="none" cap="none" strike="noStrike">
                <a:solidFill>
                  <a:schemeClr val="dk1"/>
                </a:solidFill>
                <a:latin typeface="Calibri"/>
                <a:ea typeface="Calibri"/>
                <a:cs typeface="Calibri"/>
                <a:sym typeface="Calibri"/>
              </a:rPr>
              <a:t>Tamaño y posición</a:t>
            </a:r>
            <a:r>
              <a:rPr b="0" i="0" lang="en-US" sz="1200" u="none" cap="none" strike="noStrike">
                <a:solidFill>
                  <a:schemeClr val="dk1"/>
                </a:solidFill>
                <a:latin typeface="Calibri"/>
                <a:ea typeface="Calibri"/>
                <a:cs typeface="Calibri"/>
                <a:sym typeface="Calibri"/>
              </a:rPr>
              <a:t>. En el cuadro de diálogo </a:t>
            </a:r>
            <a:r>
              <a:rPr b="1" i="0" lang="en-US" sz="1200" u="none" cap="none" strike="noStrike">
                <a:solidFill>
                  <a:schemeClr val="dk1"/>
                </a:solidFill>
                <a:latin typeface="Calibri"/>
                <a:ea typeface="Calibri"/>
                <a:cs typeface="Calibri"/>
                <a:sym typeface="Calibri"/>
              </a:rPr>
              <a:t>Formato de imagen</a:t>
            </a:r>
            <a:r>
              <a:rPr b="0" i="0" lang="en-US" sz="1200" u="none" cap="none" strike="noStrike">
                <a:solidFill>
                  <a:schemeClr val="dk1"/>
                </a:solidFill>
                <a:latin typeface="Calibri"/>
                <a:ea typeface="Calibri"/>
                <a:cs typeface="Calibri"/>
                <a:sym typeface="Calibri"/>
              </a:rPr>
              <a:t>, recorte la imagen o ajuste su tamaño según sea necesario de modo que la altura esté definida en </a:t>
            </a:r>
            <a:r>
              <a:rPr b="1" i="0" lang="en-US" sz="1200" u="none" cap="none" strike="noStrike">
                <a:solidFill>
                  <a:schemeClr val="dk1"/>
                </a:solidFill>
                <a:latin typeface="Calibri"/>
                <a:ea typeface="Calibri"/>
                <a:cs typeface="Calibri"/>
                <a:sym typeface="Calibri"/>
              </a:rPr>
              <a:t>19,05 cm</a:t>
            </a:r>
            <a:r>
              <a:rPr b="0" i="0" lang="en-US" sz="1200" u="none" cap="none" strike="noStrike">
                <a:solidFill>
                  <a:schemeClr val="dk1"/>
                </a:solidFill>
                <a:latin typeface="Calibri"/>
                <a:ea typeface="Calibri"/>
                <a:cs typeface="Calibri"/>
                <a:sym typeface="Calibri"/>
              </a:rPr>
              <a:t> y el ancho en </a:t>
            </a:r>
            <a:r>
              <a:rPr b="1" i="0" lang="en-US" sz="1200" u="none" cap="none" strike="noStrike">
                <a:solidFill>
                  <a:schemeClr val="dk1"/>
                </a:solidFill>
                <a:latin typeface="Calibri"/>
                <a:ea typeface="Calibri"/>
                <a:cs typeface="Calibri"/>
                <a:sym typeface="Calibri"/>
              </a:rPr>
              <a:t>50,80 cm</a:t>
            </a:r>
            <a:r>
              <a:rPr b="0" i="0" lang="en-US" sz="1200" u="none" cap="none" strike="noStrike">
                <a:solidFill>
                  <a:schemeClr val="dk1"/>
                </a:solidFill>
                <a:latin typeface="Calibri"/>
                <a:ea typeface="Calibri"/>
                <a:cs typeface="Calibri"/>
                <a:sym typeface="Calibri"/>
              </a:rPr>
              <a:t>. </a:t>
            </a:r>
            <a:endParaRPr/>
          </a:p>
          <a:p>
            <a:pPr indent="-173736" lvl="1" marL="630936"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Para recortar la imagen, haga clic en </a:t>
            </a:r>
            <a:r>
              <a:rPr b="1" i="0" lang="en-US" sz="1200" u="none" cap="none" strike="noStrike">
                <a:solidFill>
                  <a:schemeClr val="dk1"/>
                </a:solidFill>
                <a:latin typeface="Calibri"/>
                <a:ea typeface="Calibri"/>
                <a:cs typeface="Calibri"/>
                <a:sym typeface="Calibri"/>
              </a:rPr>
              <a:t>Recortar</a:t>
            </a:r>
            <a:r>
              <a:rPr b="0" i="0" lang="en-US" sz="1200" u="none" cap="none" strike="noStrike">
                <a:solidFill>
                  <a:schemeClr val="dk1"/>
                </a:solidFill>
                <a:latin typeface="Calibri"/>
                <a:ea typeface="Calibri"/>
                <a:cs typeface="Calibri"/>
                <a:sym typeface="Calibri"/>
              </a:rPr>
              <a:t> en el panel izquierdo y en el panel </a:t>
            </a:r>
            <a:r>
              <a:rPr b="1" i="0" lang="en-US" sz="1200" u="none" cap="none" strike="noStrike">
                <a:solidFill>
                  <a:schemeClr val="dk1"/>
                </a:solidFill>
                <a:latin typeface="Calibri"/>
                <a:ea typeface="Calibri"/>
                <a:cs typeface="Calibri"/>
                <a:sym typeface="Calibri"/>
              </a:rPr>
              <a:t>Recortar</a:t>
            </a:r>
            <a:r>
              <a:rPr b="0" i="0" lang="en-US" sz="1200" u="none" cap="none" strike="noStrike">
                <a:solidFill>
                  <a:schemeClr val="dk1"/>
                </a:solidFill>
                <a:latin typeface="Calibri"/>
                <a:ea typeface="Calibri"/>
                <a:cs typeface="Calibri"/>
                <a:sym typeface="Calibri"/>
              </a:rPr>
              <a:t>, bajo </a:t>
            </a:r>
            <a:r>
              <a:rPr b="1" i="0" lang="en-US" sz="1200" u="none" cap="none" strike="noStrike">
                <a:solidFill>
                  <a:schemeClr val="dk1"/>
                </a:solidFill>
                <a:latin typeface="Calibri"/>
                <a:ea typeface="Calibri"/>
                <a:cs typeface="Calibri"/>
                <a:sym typeface="Calibri"/>
              </a:rPr>
              <a:t>Posición de recorte</a:t>
            </a:r>
            <a:r>
              <a:rPr b="0" i="0" lang="en-US" sz="1200" u="none" cap="none" strike="noStrike">
                <a:solidFill>
                  <a:schemeClr val="dk1"/>
                </a:solidFill>
                <a:latin typeface="Calibri"/>
                <a:ea typeface="Calibri"/>
                <a:cs typeface="Calibri"/>
                <a:sym typeface="Calibri"/>
              </a:rPr>
              <a:t>, escriba valores en los cuadros </a:t>
            </a:r>
            <a:r>
              <a:rPr b="1" i="0" lang="en-US" sz="1200" u="none" cap="none" strike="noStrike">
                <a:solidFill>
                  <a:schemeClr val="dk1"/>
                </a:solidFill>
                <a:latin typeface="Calibri"/>
                <a:ea typeface="Calibri"/>
                <a:cs typeface="Calibri"/>
                <a:sym typeface="Calibri"/>
              </a:rPr>
              <a:t>Alto</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Ancho</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Izquierdo</a:t>
            </a:r>
            <a:r>
              <a:rPr b="0" i="0" lang="en-US" sz="1200" u="none" cap="none" strike="noStrike">
                <a:solidFill>
                  <a:schemeClr val="dk1"/>
                </a:solidFill>
                <a:latin typeface="Calibri"/>
                <a:ea typeface="Calibri"/>
                <a:cs typeface="Calibri"/>
                <a:sym typeface="Calibri"/>
              </a:rPr>
              <a:t> y </a:t>
            </a:r>
            <a:r>
              <a:rPr b="1" i="0" lang="en-US" sz="1200" u="none" cap="none" strike="noStrike">
                <a:solidFill>
                  <a:schemeClr val="dk1"/>
                </a:solidFill>
                <a:latin typeface="Calibri"/>
                <a:ea typeface="Calibri"/>
                <a:cs typeface="Calibri"/>
                <a:sym typeface="Calibri"/>
              </a:rPr>
              <a:t>Superior</a:t>
            </a:r>
            <a:r>
              <a:rPr b="0" i="0" lang="en-US" sz="1200" u="none" cap="none" strike="noStrike">
                <a:solidFill>
                  <a:schemeClr val="dk1"/>
                </a:solidFill>
                <a:latin typeface="Calibri"/>
                <a:ea typeface="Calibri"/>
                <a:cs typeface="Calibri"/>
                <a:sym typeface="Calibri"/>
              </a:rPr>
              <a:t>. </a:t>
            </a:r>
            <a:endParaRPr/>
          </a:p>
          <a:p>
            <a:pPr indent="-173736" lvl="1" marL="630936"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Para ajustar el tamaño de la imagen, haga clic en </a:t>
            </a:r>
            <a:r>
              <a:rPr b="1" i="0" lang="en-US" sz="1200" u="none" cap="none" strike="noStrike">
                <a:solidFill>
                  <a:schemeClr val="dk1"/>
                </a:solidFill>
                <a:latin typeface="Calibri"/>
                <a:ea typeface="Calibri"/>
                <a:cs typeface="Calibri"/>
                <a:sym typeface="Calibri"/>
              </a:rPr>
              <a:t>Tamaño</a:t>
            </a:r>
            <a:r>
              <a:rPr b="0" i="0" lang="en-US" sz="1200" u="none" cap="none" strike="noStrike">
                <a:solidFill>
                  <a:schemeClr val="dk1"/>
                </a:solidFill>
                <a:latin typeface="Calibri"/>
                <a:ea typeface="Calibri"/>
                <a:cs typeface="Calibri"/>
                <a:sym typeface="Calibri"/>
              </a:rPr>
              <a:t> en el panel izquierdo y en el panel </a:t>
            </a:r>
            <a:r>
              <a:rPr b="1" i="0" lang="en-US" sz="1200" u="none" cap="none" strike="noStrike">
                <a:solidFill>
                  <a:schemeClr val="dk1"/>
                </a:solidFill>
                <a:latin typeface="Calibri"/>
                <a:ea typeface="Calibri"/>
                <a:cs typeface="Calibri"/>
                <a:sym typeface="Calibri"/>
              </a:rPr>
              <a:t>Tamaño</a:t>
            </a:r>
            <a:r>
              <a:rPr b="0" i="0" lang="en-US" sz="1200" u="none" cap="none" strike="noStrike">
                <a:solidFill>
                  <a:schemeClr val="dk1"/>
                </a:solidFill>
                <a:latin typeface="Calibri"/>
                <a:ea typeface="Calibri"/>
                <a:cs typeface="Calibri"/>
                <a:sym typeface="Calibri"/>
              </a:rPr>
              <a:t>, bajo </a:t>
            </a:r>
            <a:r>
              <a:rPr b="1" i="0" lang="en-US" sz="1200" u="none" cap="none" strike="noStrike">
                <a:solidFill>
                  <a:schemeClr val="dk1"/>
                </a:solidFill>
                <a:latin typeface="Calibri"/>
                <a:ea typeface="Calibri"/>
                <a:cs typeface="Calibri"/>
                <a:sym typeface="Calibri"/>
              </a:rPr>
              <a:t>Tamaño y giro</a:t>
            </a:r>
            <a:r>
              <a:rPr b="0" i="0" lang="en-US" sz="1200" u="none" cap="none" strike="noStrike">
                <a:solidFill>
                  <a:schemeClr val="dk1"/>
                </a:solidFill>
                <a:latin typeface="Calibri"/>
                <a:ea typeface="Calibri"/>
                <a:cs typeface="Calibri"/>
                <a:sym typeface="Calibri"/>
              </a:rPr>
              <a:t>, escriba valores en los cuadros </a:t>
            </a:r>
            <a:r>
              <a:rPr b="1" i="0" lang="en-US" sz="1200" u="none" cap="none" strike="noStrike">
                <a:solidFill>
                  <a:schemeClr val="dk1"/>
                </a:solidFill>
                <a:latin typeface="Calibri"/>
                <a:ea typeface="Calibri"/>
                <a:cs typeface="Calibri"/>
                <a:sym typeface="Calibri"/>
              </a:rPr>
              <a:t>Alto</a:t>
            </a:r>
            <a:r>
              <a:rPr b="0" i="0" lang="en-US" sz="1200" u="none" cap="none" strike="noStrike">
                <a:solidFill>
                  <a:schemeClr val="dk1"/>
                </a:solidFill>
                <a:latin typeface="Calibri"/>
                <a:ea typeface="Calibri"/>
                <a:cs typeface="Calibri"/>
                <a:sym typeface="Calibri"/>
              </a:rPr>
              <a:t> y </a:t>
            </a:r>
            <a:r>
              <a:rPr b="1" i="0" lang="en-US" sz="1200" u="none" cap="none" strike="noStrike">
                <a:solidFill>
                  <a:schemeClr val="dk1"/>
                </a:solidFill>
                <a:latin typeface="Calibri"/>
                <a:ea typeface="Calibri"/>
                <a:cs typeface="Calibri"/>
                <a:sym typeface="Calibri"/>
              </a:rPr>
              <a:t>Ancho</a:t>
            </a:r>
            <a:r>
              <a:rPr b="0" i="0" lang="en-US" sz="1200" u="none" cap="none" strike="noStrike">
                <a:solidFill>
                  <a:schemeClr val="dk1"/>
                </a:solidFill>
                <a:latin typeface="Calibri"/>
                <a:ea typeface="Calibri"/>
                <a:cs typeface="Calibri"/>
                <a:sym typeface="Calibri"/>
              </a:rPr>
              <a:t>.</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Dibujo</a:t>
            </a:r>
            <a:r>
              <a:rPr b="0" i="0" lang="en-US" sz="1200" u="none" cap="none" strike="noStrike">
                <a:solidFill>
                  <a:schemeClr val="dk1"/>
                </a:solidFill>
                <a:latin typeface="Calibri"/>
                <a:ea typeface="Calibri"/>
                <a:cs typeface="Calibri"/>
                <a:sym typeface="Calibri"/>
              </a:rPr>
              <a:t>, haga clic en la flecha de </a:t>
            </a:r>
            <a:r>
              <a:rPr b="1" i="0" lang="en-US" sz="1200" u="none" cap="none" strike="noStrike">
                <a:solidFill>
                  <a:schemeClr val="dk1"/>
                </a:solidFill>
                <a:latin typeface="Calibri"/>
                <a:ea typeface="Calibri"/>
                <a:cs typeface="Calibri"/>
                <a:sym typeface="Calibri"/>
              </a:rPr>
              <a:t>Organizar</a:t>
            </a:r>
            <a:r>
              <a:rPr b="0" i="0" lang="en-US" sz="1200" u="none" cap="none" strike="noStrike">
                <a:solidFill>
                  <a:schemeClr val="dk1"/>
                </a:solidFill>
                <a:latin typeface="Calibri"/>
                <a:ea typeface="Calibri"/>
                <a:cs typeface="Calibri"/>
                <a:sym typeface="Calibri"/>
              </a:rPr>
              <a:t>, señale </a:t>
            </a:r>
            <a:r>
              <a:rPr b="1" i="0" lang="en-US" sz="1200" u="none" cap="none" strike="noStrike">
                <a:solidFill>
                  <a:schemeClr val="dk1"/>
                </a:solidFill>
                <a:latin typeface="Calibri"/>
                <a:ea typeface="Calibri"/>
                <a:cs typeface="Calibri"/>
                <a:sym typeface="Calibri"/>
              </a:rPr>
              <a:t>Alinear</a:t>
            </a:r>
            <a:r>
              <a:rPr b="0" i="0" lang="en-US" sz="1200" u="none" cap="none" strike="noStrike">
                <a:solidFill>
                  <a:schemeClr val="dk1"/>
                </a:solidFill>
                <a:latin typeface="Calibri"/>
                <a:ea typeface="Calibri"/>
                <a:cs typeface="Calibri"/>
                <a:sym typeface="Calibri"/>
              </a:rPr>
              <a:t> y, a continuación, realice lo siguiente:</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Haga clic en </a:t>
            </a:r>
            <a:r>
              <a:rPr b="1" i="0" lang="en-US" sz="1200" u="none" cap="none" strike="noStrike">
                <a:solidFill>
                  <a:schemeClr val="dk1"/>
                </a:solidFill>
                <a:latin typeface="Calibri"/>
                <a:ea typeface="Calibri"/>
                <a:cs typeface="Calibri"/>
                <a:sym typeface="Calibri"/>
              </a:rPr>
              <a:t>Alinear a la diapositiva</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Haga clic en </a:t>
            </a:r>
            <a:r>
              <a:rPr b="1" i="0" lang="en-US" sz="1200" u="none" cap="none" strike="noStrike">
                <a:solidFill>
                  <a:schemeClr val="dk1"/>
                </a:solidFill>
                <a:latin typeface="Calibri"/>
                <a:ea typeface="Calibri"/>
                <a:cs typeface="Calibri"/>
                <a:sym typeface="Calibri"/>
              </a:rPr>
              <a:t>Alinear</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a la izquierda</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Haga clic en </a:t>
            </a:r>
            <a:r>
              <a:rPr b="1" i="0" lang="en-US" sz="1200" u="none" cap="none" strike="noStrike">
                <a:solidFill>
                  <a:schemeClr val="dk1"/>
                </a:solidFill>
                <a:latin typeface="Calibri"/>
                <a:ea typeface="Calibri"/>
                <a:cs typeface="Calibri"/>
                <a:sym typeface="Calibri"/>
              </a:rPr>
              <a:t>Alinear</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al medio</a:t>
            </a:r>
            <a:r>
              <a:rPr b="0" i="0" lang="en-US" sz="1200" u="none" cap="none" strike="noStrike">
                <a:solidFill>
                  <a:schemeClr val="dk1"/>
                </a:solidFill>
                <a:latin typeface="Calibri"/>
                <a:ea typeface="Calibri"/>
                <a:cs typeface="Calibri"/>
                <a:sym typeface="Calibri"/>
              </a:rPr>
              <a:t>.</a:t>
            </a:r>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Para reproducir el primer efecto de copo de nieve en esta diapositiva, realice lo siguiente:</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Insertar</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Imágenes</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Imágenes prediseñadas</a:t>
            </a:r>
            <a:r>
              <a:rPr b="0" i="0" lang="en-US" sz="1200" u="none" cap="none" strike="noStrike">
                <a:solidFill>
                  <a:schemeClr val="dk1"/>
                </a:solidFill>
                <a:latin typeface="Calibri"/>
                <a:ea typeface="Calibri"/>
                <a:cs typeface="Calibri"/>
                <a:sym typeface="Calibri"/>
              </a:rPr>
              <a:t>.</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el panel </a:t>
            </a:r>
            <a:r>
              <a:rPr b="1" i="0" lang="en-US" sz="1200" u="none" cap="none" strike="noStrike">
                <a:solidFill>
                  <a:schemeClr val="dk1"/>
                </a:solidFill>
                <a:latin typeface="Calibri"/>
                <a:ea typeface="Calibri"/>
                <a:cs typeface="Calibri"/>
                <a:sym typeface="Calibri"/>
              </a:rPr>
              <a:t>Imágenes prediseñadas</a:t>
            </a:r>
            <a:r>
              <a:rPr b="0" i="0" lang="en-US" sz="1200" u="none" cap="none" strike="noStrike">
                <a:solidFill>
                  <a:schemeClr val="dk1"/>
                </a:solidFill>
                <a:latin typeface="Calibri"/>
                <a:ea typeface="Calibri"/>
                <a:cs typeface="Calibri"/>
                <a:sym typeface="Calibri"/>
              </a:rPr>
              <a:t>, en el cuadro </a:t>
            </a:r>
            <a:r>
              <a:rPr b="1" i="0" lang="en-US" sz="1200" u="none" cap="none" strike="noStrike">
                <a:solidFill>
                  <a:schemeClr val="dk1"/>
                </a:solidFill>
                <a:latin typeface="Calibri"/>
                <a:ea typeface="Calibri"/>
                <a:cs typeface="Calibri"/>
                <a:sym typeface="Calibri"/>
              </a:rPr>
              <a:t>Buscar</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j0299587.wmf</a:t>
            </a:r>
            <a:r>
              <a:rPr b="0" i="0" lang="en-US" sz="1200" u="none" cap="none" strike="noStrike">
                <a:solidFill>
                  <a:schemeClr val="dk1"/>
                </a:solidFill>
                <a:latin typeface="Calibri"/>
                <a:ea typeface="Calibri"/>
                <a:cs typeface="Calibri"/>
                <a:sym typeface="Calibri"/>
              </a:rPr>
              <a:t>, desactive la casilla </a:t>
            </a:r>
            <a:r>
              <a:rPr b="1" i="0" lang="en-US" sz="1200" u="none" cap="none" strike="noStrike">
                <a:solidFill>
                  <a:schemeClr val="dk1"/>
                </a:solidFill>
                <a:latin typeface="Calibri"/>
                <a:ea typeface="Calibri"/>
                <a:cs typeface="Calibri"/>
                <a:sym typeface="Calibri"/>
              </a:rPr>
              <a:t>Incluir contenido de Office.com</a:t>
            </a:r>
            <a:r>
              <a:rPr b="0" i="0" lang="en-US" sz="1200" u="none" cap="none" strike="noStrike">
                <a:solidFill>
                  <a:schemeClr val="dk1"/>
                </a:solidFill>
                <a:latin typeface="Calibri"/>
                <a:ea typeface="Calibri"/>
                <a:cs typeface="Calibri"/>
                <a:sym typeface="Calibri"/>
              </a:rPr>
              <a:t> y, a continuación, haga clic en </a:t>
            </a:r>
            <a:r>
              <a:rPr b="1" i="0" lang="en-US" sz="1200" u="none" cap="none" strike="noStrike">
                <a:solidFill>
                  <a:schemeClr val="dk1"/>
                </a:solidFill>
                <a:latin typeface="Calibri"/>
                <a:ea typeface="Calibri"/>
                <a:cs typeface="Calibri"/>
                <a:sym typeface="Calibri"/>
              </a:rPr>
              <a:t>Ir</a:t>
            </a:r>
            <a:r>
              <a:rPr b="0" i="0" lang="en-US" sz="1200" u="none" cap="none" strike="noStrike">
                <a:solidFill>
                  <a:schemeClr val="dk1"/>
                </a:solidFill>
                <a:latin typeface="Calibri"/>
                <a:ea typeface="Calibri"/>
                <a:cs typeface="Calibri"/>
                <a:sym typeface="Calibri"/>
              </a:rPr>
              <a:t>. Seleccione el archivo de imagen prediseñada del panel para insertarlo en la diapositiva. Nota: si selecciona otro archivo de imagen prediseñada, este debe tener formato de metarchivo de Windows (.wmf).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diapositiva, seleccione la imagen prediseñada. En la pestaña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Dibujo</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Organizar</a:t>
            </a:r>
            <a:r>
              <a:rPr b="0" i="0" lang="en-US" sz="1200" u="none" cap="none" strike="noStrike">
                <a:solidFill>
                  <a:schemeClr val="dk1"/>
                </a:solidFill>
                <a:latin typeface="Calibri"/>
                <a:ea typeface="Calibri"/>
                <a:cs typeface="Calibri"/>
                <a:sym typeface="Calibri"/>
              </a:rPr>
              <a:t> y, a continuación, en </a:t>
            </a:r>
            <a:r>
              <a:rPr b="1" i="0" lang="en-US" sz="1200" u="none" cap="none" strike="noStrike">
                <a:solidFill>
                  <a:schemeClr val="dk1"/>
                </a:solidFill>
                <a:latin typeface="Calibri"/>
                <a:ea typeface="Calibri"/>
                <a:cs typeface="Calibri"/>
                <a:sym typeface="Calibri"/>
              </a:rPr>
              <a:t>Desagrupar</a:t>
            </a:r>
            <a:r>
              <a:rPr b="0" i="0" lang="en-US" sz="1200" u="none" cap="none" strike="noStrike">
                <a:solidFill>
                  <a:schemeClr val="dk1"/>
                </a:solidFill>
                <a:latin typeface="Calibri"/>
                <a:ea typeface="Calibri"/>
                <a:cs typeface="Calibri"/>
                <a:sym typeface="Calibri"/>
              </a:rPr>
              <a:t>.</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el cuadro de diálogo </a:t>
            </a:r>
            <a:r>
              <a:rPr b="1" i="0" lang="en-US" sz="1200" u="none" cap="none" strike="noStrike">
                <a:solidFill>
                  <a:schemeClr val="dk1"/>
                </a:solidFill>
                <a:latin typeface="Calibri"/>
                <a:ea typeface="Calibri"/>
                <a:cs typeface="Calibri"/>
                <a:sym typeface="Calibri"/>
              </a:rPr>
              <a:t>Microsoft Office PowerPoint</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Sí</a:t>
            </a:r>
            <a:r>
              <a:rPr b="0" i="0" lang="en-US" sz="1200" u="none" cap="none" strike="noStrike">
                <a:solidFill>
                  <a:schemeClr val="dk1"/>
                </a:solidFill>
                <a:latin typeface="Calibri"/>
                <a:ea typeface="Calibri"/>
                <a:cs typeface="Calibri"/>
                <a:sym typeface="Calibri"/>
              </a:rPr>
              <a:t>.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diapositiva, seleccione la imagen prediseñada convertida. En la pestaña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el grupo </a:t>
            </a:r>
            <a:r>
              <a:rPr b="1" i="0" lang="en-US" sz="1200" u="none" cap="none" strike="noStrike">
                <a:solidFill>
                  <a:schemeClr val="dk1"/>
                </a:solidFill>
                <a:latin typeface="Calibri"/>
                <a:ea typeface="Calibri"/>
                <a:cs typeface="Calibri"/>
                <a:sym typeface="Calibri"/>
              </a:rPr>
              <a:t>Edición</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Seleccionar</a:t>
            </a:r>
            <a:r>
              <a:rPr b="0" i="0" lang="en-US" sz="1200" u="none" cap="none" strike="noStrike">
                <a:solidFill>
                  <a:schemeClr val="dk1"/>
                </a:solidFill>
                <a:latin typeface="Calibri"/>
                <a:ea typeface="Calibri"/>
                <a:cs typeface="Calibri"/>
                <a:sym typeface="Calibri"/>
              </a:rPr>
              <a:t> y, a continuación, en </a:t>
            </a:r>
            <a:r>
              <a:rPr b="1" i="0" lang="en-US" sz="1200" u="none" cap="none" strike="noStrike">
                <a:solidFill>
                  <a:schemeClr val="dk1"/>
                </a:solidFill>
                <a:latin typeface="Calibri"/>
                <a:ea typeface="Calibri"/>
                <a:cs typeface="Calibri"/>
                <a:sym typeface="Calibri"/>
              </a:rPr>
              <a:t>Panel de selección</a:t>
            </a:r>
            <a:r>
              <a:rPr b="0" i="0" lang="en-US" sz="1200" u="none" cap="none" strike="noStrike">
                <a:solidFill>
                  <a:schemeClr val="dk1"/>
                </a:solidFill>
                <a:latin typeface="Calibri"/>
                <a:ea typeface="Calibri"/>
                <a:cs typeface="Calibri"/>
                <a:sym typeface="Calibri"/>
              </a:rPr>
              <a:t>.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el panel de tareas </a:t>
            </a:r>
            <a:r>
              <a:rPr b="1" i="0" lang="en-US" sz="1200" u="none" cap="none" strike="noStrike">
                <a:solidFill>
                  <a:schemeClr val="dk1"/>
                </a:solidFill>
                <a:latin typeface="Calibri"/>
                <a:ea typeface="Calibri"/>
                <a:cs typeface="Calibri"/>
                <a:sym typeface="Calibri"/>
              </a:rPr>
              <a:t>Selección y visibilidad</a:t>
            </a:r>
            <a:r>
              <a:rPr b="0" i="0" lang="en-US" sz="1200" u="none" cap="none" strike="noStrike">
                <a:solidFill>
                  <a:schemeClr val="dk1"/>
                </a:solidFill>
                <a:latin typeface="Calibri"/>
                <a:ea typeface="Calibri"/>
                <a:cs typeface="Calibri"/>
                <a:sym typeface="Calibri"/>
              </a:rPr>
              <a:t>, seleccione el grupo de nivel superior. En la pestaña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Dibujo</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Organizar</a:t>
            </a:r>
            <a:r>
              <a:rPr b="0" i="0" lang="en-US" sz="1200" u="none" cap="none" strike="noStrike">
                <a:solidFill>
                  <a:schemeClr val="dk1"/>
                </a:solidFill>
                <a:latin typeface="Calibri"/>
                <a:ea typeface="Calibri"/>
                <a:cs typeface="Calibri"/>
                <a:sym typeface="Calibri"/>
              </a:rPr>
              <a:t> y, a continuación, en </a:t>
            </a:r>
            <a:r>
              <a:rPr b="1" i="0" lang="en-US" sz="1200" u="none" cap="none" strike="noStrike">
                <a:solidFill>
                  <a:schemeClr val="dk1"/>
                </a:solidFill>
                <a:latin typeface="Calibri"/>
                <a:ea typeface="Calibri"/>
                <a:cs typeface="Calibri"/>
                <a:sym typeface="Calibri"/>
              </a:rPr>
              <a:t>Desagrupar</a:t>
            </a:r>
            <a:r>
              <a:rPr b="0" i="0" lang="en-US" sz="1200" u="none" cap="none" strike="noStrike">
                <a:solidFill>
                  <a:schemeClr val="dk1"/>
                </a:solidFill>
                <a:latin typeface="Calibri"/>
                <a:ea typeface="Calibri"/>
                <a:cs typeface="Calibri"/>
                <a:sym typeface="Calibri"/>
              </a:rPr>
              <a:t>.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Además, en el panel </a:t>
            </a:r>
            <a:r>
              <a:rPr b="1" i="0" lang="en-US" sz="1200" u="none" cap="none" strike="noStrike">
                <a:solidFill>
                  <a:schemeClr val="dk1"/>
                </a:solidFill>
                <a:latin typeface="Calibri"/>
                <a:ea typeface="Calibri"/>
                <a:cs typeface="Calibri"/>
                <a:sym typeface="Calibri"/>
              </a:rPr>
              <a:t>Selección y visibilidad</a:t>
            </a:r>
            <a:r>
              <a:rPr b="0" i="0" lang="en-US" sz="1200" u="none" cap="none" strike="noStrike">
                <a:solidFill>
                  <a:schemeClr val="dk1"/>
                </a:solidFill>
                <a:latin typeface="Calibri"/>
                <a:ea typeface="Calibri"/>
                <a:cs typeface="Calibri"/>
                <a:sym typeface="Calibri"/>
              </a:rPr>
              <a:t>, realice lo siguiente:</a:t>
            </a:r>
            <a:endParaRPr/>
          </a:p>
          <a:p>
            <a:pPr indent="-228600" lvl="1" marL="6858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Seleccione el objeto </a:t>
            </a:r>
            <a:r>
              <a:rPr b="1" i="0" lang="en-US" sz="1200" u="none" cap="none" strike="noStrike">
                <a:solidFill>
                  <a:schemeClr val="dk1"/>
                </a:solidFill>
                <a:latin typeface="Calibri"/>
                <a:ea typeface="Calibri"/>
                <a:cs typeface="Calibri"/>
                <a:sym typeface="Calibri"/>
              </a:rPr>
              <a:t>Autoforma</a:t>
            </a:r>
            <a:r>
              <a:rPr b="0" i="0" lang="en-US" sz="1200" u="none" cap="none" strike="noStrike">
                <a:solidFill>
                  <a:schemeClr val="dk1"/>
                </a:solidFill>
                <a:latin typeface="Calibri"/>
                <a:ea typeface="Calibri"/>
                <a:cs typeface="Calibri"/>
                <a:sym typeface="Calibri"/>
              </a:rPr>
              <a:t> y presione la tecla SUPR. </a:t>
            </a:r>
            <a:endParaRPr/>
          </a:p>
          <a:p>
            <a:pPr indent="-228600" lvl="1" marL="6858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Mantenga presionadas las teclas CTRL+MAYÚS, seleccione todas las formas rectangulares y, a continuación, presione la tecla SUPR.</a:t>
            </a:r>
            <a:endParaRPr/>
          </a:p>
          <a:p>
            <a:pPr indent="-228600" lvl="1" marL="228600" marR="0" rtl="0" algn="l">
              <a:lnSpc>
                <a:spcPct val="100000"/>
              </a:lnSpc>
              <a:spcBef>
                <a:spcPts val="0"/>
              </a:spcBef>
              <a:spcAft>
                <a:spcPts val="0"/>
              </a:spcAft>
              <a:buClr>
                <a:schemeClr val="dk1"/>
              </a:buClr>
              <a:buSzPts val="1200"/>
              <a:buFont typeface="Calibri"/>
              <a:buAutoNum type="arabicPeriod" startAt="8"/>
            </a:pPr>
            <a:r>
              <a:rPr b="0" i="0" lang="en-US" sz="1200" u="none" cap="none" strike="noStrike">
                <a:solidFill>
                  <a:schemeClr val="dk1"/>
                </a:solidFill>
                <a:latin typeface="Calibri"/>
                <a:ea typeface="Calibri"/>
                <a:cs typeface="Calibri"/>
                <a:sym typeface="Calibri"/>
              </a:rPr>
              <a:t>También en el panel de tareas </a:t>
            </a:r>
            <a:r>
              <a:rPr b="1" i="0" lang="en-US" sz="1200" u="none" cap="none" strike="noStrike">
                <a:solidFill>
                  <a:schemeClr val="dk1"/>
                </a:solidFill>
                <a:latin typeface="Calibri"/>
                <a:ea typeface="Calibri"/>
                <a:cs typeface="Calibri"/>
                <a:sym typeface="Calibri"/>
              </a:rPr>
              <a:t>Selección y visibilidad</a:t>
            </a:r>
            <a:r>
              <a:rPr b="0" i="0" lang="en-US" sz="1200" u="none" cap="none" strike="noStrike">
                <a:solidFill>
                  <a:schemeClr val="dk1"/>
                </a:solidFill>
                <a:latin typeface="Calibri"/>
                <a:ea typeface="Calibri"/>
                <a:cs typeface="Calibri"/>
                <a:sym typeface="Calibri"/>
              </a:rPr>
              <a:t>, mantenga presionada las teclas CTRL+MAYÚS y seleccione todas las formas libres. En la pestaña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Dibujo</a:t>
            </a:r>
            <a:r>
              <a:rPr b="0" i="0" lang="en-US" sz="1200" u="none" cap="none" strike="noStrike">
                <a:solidFill>
                  <a:schemeClr val="dk1"/>
                </a:solidFill>
                <a:latin typeface="Calibri"/>
                <a:ea typeface="Calibri"/>
                <a:cs typeface="Calibri"/>
                <a:sym typeface="Calibri"/>
              </a:rPr>
              <a:t>, haga clic en la flecha bajo </a:t>
            </a:r>
            <a:r>
              <a:rPr b="1" i="0" lang="en-US" sz="1200" u="none" cap="none" strike="noStrike">
                <a:solidFill>
                  <a:schemeClr val="dk1"/>
                </a:solidFill>
                <a:latin typeface="Calibri"/>
                <a:ea typeface="Calibri"/>
                <a:cs typeface="Calibri"/>
                <a:sym typeface="Calibri"/>
              </a:rPr>
              <a:t>Organizar</a:t>
            </a:r>
            <a:r>
              <a:rPr b="0" i="0" lang="en-US" sz="1200" u="none" cap="none" strike="noStrike">
                <a:solidFill>
                  <a:schemeClr val="dk1"/>
                </a:solidFill>
                <a:latin typeface="Calibri"/>
                <a:ea typeface="Calibri"/>
                <a:cs typeface="Calibri"/>
                <a:sym typeface="Calibri"/>
              </a:rPr>
              <a:t> y, a continuación, en </a:t>
            </a:r>
            <a:r>
              <a:rPr b="1" i="0" lang="en-US" sz="1200" u="none" cap="none" strike="noStrike">
                <a:solidFill>
                  <a:schemeClr val="dk1"/>
                </a:solidFill>
                <a:latin typeface="Calibri"/>
                <a:ea typeface="Calibri"/>
                <a:cs typeface="Calibri"/>
                <a:sym typeface="Calibri"/>
              </a:rPr>
              <a:t>Agrupar</a:t>
            </a:r>
            <a:r>
              <a:rPr b="0" i="0" lang="en-US" sz="1200" u="none" cap="none" strike="noStrike">
                <a:solidFill>
                  <a:schemeClr val="dk1"/>
                </a:solidFill>
                <a:latin typeface="Calibri"/>
                <a:ea typeface="Calibri"/>
                <a:cs typeface="Calibri"/>
                <a:sym typeface="Calibri"/>
              </a:rPr>
              <a:t>.</a:t>
            </a:r>
            <a:endParaRPr/>
          </a:p>
          <a:p>
            <a:pPr indent="-228600" lvl="1" marL="228600" marR="0" rtl="0" algn="l">
              <a:lnSpc>
                <a:spcPct val="100000"/>
              </a:lnSpc>
              <a:spcBef>
                <a:spcPts val="0"/>
              </a:spcBef>
              <a:spcAft>
                <a:spcPts val="0"/>
              </a:spcAft>
              <a:buClr>
                <a:schemeClr val="dk1"/>
              </a:buClr>
              <a:buSzPts val="1200"/>
              <a:buFont typeface="Calibri"/>
              <a:buAutoNum type="arabicPeriod" startAt="8"/>
            </a:pPr>
            <a:r>
              <a:rPr b="0" i="0" lang="en-US" sz="1200" u="none" cap="none" strike="noStrike">
                <a:solidFill>
                  <a:schemeClr val="dk1"/>
                </a:solidFill>
                <a:latin typeface="Calibri"/>
                <a:ea typeface="Calibri"/>
                <a:cs typeface="Calibri"/>
                <a:sym typeface="Calibri"/>
              </a:rPr>
              <a:t>También en el panel de tareas </a:t>
            </a:r>
            <a:r>
              <a:rPr b="1" i="0" lang="en-US" sz="1200" u="none" cap="none" strike="noStrike">
                <a:solidFill>
                  <a:schemeClr val="dk1"/>
                </a:solidFill>
                <a:latin typeface="Calibri"/>
                <a:ea typeface="Calibri"/>
                <a:cs typeface="Calibri"/>
                <a:sym typeface="Calibri"/>
              </a:rPr>
              <a:t>Selección y visibilidad</a:t>
            </a:r>
            <a:r>
              <a:rPr b="0" i="0" lang="en-US" sz="1200" u="none" cap="none" strike="noStrike">
                <a:solidFill>
                  <a:schemeClr val="dk1"/>
                </a:solidFill>
                <a:latin typeface="Calibri"/>
                <a:ea typeface="Calibri"/>
                <a:cs typeface="Calibri"/>
                <a:sym typeface="Calibri"/>
              </a:rPr>
              <a:t>, seleccione el grupo de objetos (el copo de nieve). En la pestaña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Dibujo</a:t>
            </a:r>
            <a:r>
              <a:rPr b="0" i="0" lang="en-US" sz="1200" u="none" cap="none" strike="noStrike">
                <a:solidFill>
                  <a:schemeClr val="dk1"/>
                </a:solidFill>
                <a:latin typeface="Calibri"/>
                <a:ea typeface="Calibri"/>
                <a:cs typeface="Calibri"/>
                <a:sym typeface="Calibri"/>
              </a:rPr>
              <a:t>, haga clic en la flecha junto a </a:t>
            </a:r>
            <a:r>
              <a:rPr b="1" i="0" lang="en-US" sz="1200" u="none" cap="none" strike="noStrike">
                <a:solidFill>
                  <a:schemeClr val="dk1"/>
                </a:solidFill>
                <a:latin typeface="Calibri"/>
                <a:ea typeface="Calibri"/>
                <a:cs typeface="Calibri"/>
                <a:sym typeface="Calibri"/>
              </a:rPr>
              <a:t>Relleno</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de forma</a:t>
            </a:r>
            <a:r>
              <a:rPr b="0" i="0" lang="en-US" sz="1200" u="none" cap="none" strike="noStrike">
                <a:solidFill>
                  <a:schemeClr val="dk1"/>
                </a:solidFill>
                <a:latin typeface="Calibri"/>
                <a:ea typeface="Calibri"/>
                <a:cs typeface="Calibri"/>
                <a:sym typeface="Calibri"/>
              </a:rPr>
              <a:t> y, a continuación, en </a:t>
            </a:r>
            <a:r>
              <a:rPr b="1" i="0" lang="en-US" sz="1200" u="none" cap="none" strike="noStrike">
                <a:solidFill>
                  <a:schemeClr val="dk1"/>
                </a:solidFill>
                <a:latin typeface="Calibri"/>
                <a:ea typeface="Calibri"/>
                <a:cs typeface="Calibri"/>
                <a:sym typeface="Calibri"/>
              </a:rPr>
              <a:t>Colores</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del tema</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Blanco, Fondo 1</a:t>
            </a:r>
            <a:r>
              <a:rPr b="0" i="0" lang="en-US" sz="1200" u="none" cap="none" strike="noStrike">
                <a:solidFill>
                  <a:schemeClr val="dk1"/>
                </a:solidFill>
                <a:latin typeface="Calibri"/>
                <a:ea typeface="Calibri"/>
                <a:cs typeface="Calibri"/>
                <a:sym typeface="Calibri"/>
              </a:rPr>
              <a:t> (primera fila, primera opción de la izquierda).</a:t>
            </a:r>
            <a:endParaRPr/>
          </a:p>
          <a:p>
            <a:pPr indent="-228600" lvl="1" marL="228600" marR="0" rtl="0" algn="l">
              <a:lnSpc>
                <a:spcPct val="100000"/>
              </a:lnSpc>
              <a:spcBef>
                <a:spcPts val="0"/>
              </a:spcBef>
              <a:spcAft>
                <a:spcPts val="0"/>
              </a:spcAft>
              <a:buClr>
                <a:schemeClr val="dk1"/>
              </a:buClr>
              <a:buSzPts val="1200"/>
              <a:buFont typeface="Calibri"/>
              <a:buAutoNum type="arabicPeriod" startAt="8"/>
            </a:pPr>
            <a:r>
              <a:rPr b="0" i="0" lang="en-US" sz="1200" u="none" cap="none" strike="noStrike">
                <a:solidFill>
                  <a:schemeClr val="dk1"/>
                </a:solidFill>
                <a:latin typeface="Calibri"/>
                <a:ea typeface="Calibri"/>
                <a:cs typeface="Calibri"/>
                <a:sym typeface="Calibri"/>
              </a:rPr>
              <a:t>En la diapositiva, haga clic con el botón secundario en el grupo de objetos y seleccione </a:t>
            </a:r>
            <a:r>
              <a:rPr b="1" i="0" lang="en-US" sz="1200" u="none" cap="none" strike="noStrike">
                <a:solidFill>
                  <a:schemeClr val="dk1"/>
                </a:solidFill>
                <a:latin typeface="Calibri"/>
                <a:ea typeface="Calibri"/>
                <a:cs typeface="Calibri"/>
                <a:sym typeface="Calibri"/>
              </a:rPr>
              <a:t>Cortar</a:t>
            </a:r>
            <a:r>
              <a:rPr b="0" i="0" lang="en-US" sz="1200" u="none" cap="none" strike="noStrike">
                <a:solidFill>
                  <a:schemeClr val="dk1"/>
                </a:solidFill>
                <a:latin typeface="Calibri"/>
                <a:ea typeface="Calibri"/>
                <a:cs typeface="Calibri"/>
                <a:sym typeface="Calibri"/>
              </a:rPr>
              <a:t>. En la pestaña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Portapapeles</a:t>
            </a:r>
            <a:r>
              <a:rPr b="0" i="0" lang="en-US" sz="1200" u="none" cap="none" strike="noStrike">
                <a:solidFill>
                  <a:schemeClr val="dk1"/>
                </a:solidFill>
                <a:latin typeface="Calibri"/>
                <a:ea typeface="Calibri"/>
                <a:cs typeface="Calibri"/>
                <a:sym typeface="Calibri"/>
              </a:rPr>
              <a:t>, haga clic en la flecha situada debajo de </a:t>
            </a:r>
            <a:r>
              <a:rPr b="1" i="0" lang="en-US" sz="1200" u="none" cap="none" strike="noStrike">
                <a:solidFill>
                  <a:schemeClr val="dk1"/>
                </a:solidFill>
                <a:latin typeface="Calibri"/>
                <a:ea typeface="Calibri"/>
                <a:cs typeface="Calibri"/>
                <a:sym typeface="Calibri"/>
              </a:rPr>
              <a:t>Pegar</a:t>
            </a:r>
            <a:r>
              <a:rPr b="0" i="0" lang="en-US" sz="1200" u="none" cap="none" strike="noStrike">
                <a:solidFill>
                  <a:schemeClr val="dk1"/>
                </a:solidFill>
                <a:latin typeface="Calibri"/>
                <a:ea typeface="Calibri"/>
                <a:cs typeface="Calibri"/>
                <a:sym typeface="Calibri"/>
              </a:rPr>
              <a:t> y seleccione </a:t>
            </a:r>
            <a:r>
              <a:rPr b="1" i="0" lang="en-US" sz="1200" u="none" cap="none" strike="noStrike">
                <a:solidFill>
                  <a:schemeClr val="dk1"/>
                </a:solidFill>
                <a:latin typeface="Calibri"/>
                <a:ea typeface="Calibri"/>
                <a:cs typeface="Calibri"/>
                <a:sym typeface="Calibri"/>
              </a:rPr>
              <a:t>Pegado</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especial</a:t>
            </a:r>
            <a:r>
              <a:rPr b="0" i="0" lang="en-US" sz="1200" u="none" cap="none" strike="noStrike">
                <a:solidFill>
                  <a:schemeClr val="dk1"/>
                </a:solidFill>
                <a:latin typeface="Calibri"/>
                <a:ea typeface="Calibri"/>
                <a:cs typeface="Calibri"/>
                <a:sym typeface="Calibri"/>
              </a:rPr>
              <a:t>. En el cuadro de diálogo </a:t>
            </a:r>
            <a:r>
              <a:rPr b="1" i="0" lang="en-US" sz="1200" u="none" cap="none" strike="noStrike">
                <a:solidFill>
                  <a:schemeClr val="dk1"/>
                </a:solidFill>
                <a:latin typeface="Calibri"/>
                <a:ea typeface="Calibri"/>
                <a:cs typeface="Calibri"/>
                <a:sym typeface="Calibri"/>
              </a:rPr>
              <a:t>Pegado</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especial</a:t>
            </a:r>
            <a:r>
              <a:rPr b="0" i="0" lang="en-US" sz="1200" u="none" cap="none" strike="noStrike">
                <a:solidFill>
                  <a:schemeClr val="dk1"/>
                </a:solidFill>
                <a:latin typeface="Calibri"/>
                <a:ea typeface="Calibri"/>
                <a:cs typeface="Calibri"/>
                <a:sym typeface="Calibri"/>
              </a:rPr>
              <a:t>, active la opción </a:t>
            </a:r>
            <a:r>
              <a:rPr b="1" i="0" lang="en-US" sz="1200" u="none" cap="none" strike="noStrike">
                <a:solidFill>
                  <a:schemeClr val="dk1"/>
                </a:solidFill>
                <a:latin typeface="Calibri"/>
                <a:ea typeface="Calibri"/>
                <a:cs typeface="Calibri"/>
                <a:sym typeface="Calibri"/>
              </a:rPr>
              <a:t>Pegar</a:t>
            </a:r>
            <a:r>
              <a:rPr b="0" i="0" lang="en-US" sz="1200" u="none" cap="none" strike="noStrike">
                <a:solidFill>
                  <a:schemeClr val="dk1"/>
                </a:solidFill>
                <a:latin typeface="Calibri"/>
                <a:ea typeface="Calibri"/>
                <a:cs typeface="Calibri"/>
                <a:sym typeface="Calibri"/>
              </a:rPr>
              <a:t> y, a continuación, debajo de </a:t>
            </a:r>
            <a:r>
              <a:rPr b="1" i="0" lang="en-US" sz="1200" u="none" cap="none" strike="noStrike">
                <a:solidFill>
                  <a:schemeClr val="dk1"/>
                </a:solidFill>
                <a:latin typeface="Calibri"/>
                <a:ea typeface="Calibri"/>
                <a:cs typeface="Calibri"/>
                <a:sym typeface="Calibri"/>
              </a:rPr>
              <a:t>Como</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Imagen (PNG)</a:t>
            </a:r>
            <a:r>
              <a:rPr b="0" i="0" lang="en-US" sz="1200" u="none" cap="none" strike="noStrike">
                <a:solidFill>
                  <a:schemeClr val="dk1"/>
                </a:solidFill>
                <a:latin typeface="Calibri"/>
                <a:ea typeface="Calibri"/>
                <a:cs typeface="Calibri"/>
                <a:sym typeface="Calibri"/>
              </a:rPr>
              <a:t>.</a:t>
            </a:r>
            <a:endParaRPr/>
          </a:p>
          <a:p>
            <a:pPr indent="-228600" lvl="1" marL="228600" marR="0" rtl="0" algn="l">
              <a:lnSpc>
                <a:spcPct val="100000"/>
              </a:lnSpc>
              <a:spcBef>
                <a:spcPts val="0"/>
              </a:spcBef>
              <a:spcAft>
                <a:spcPts val="0"/>
              </a:spcAft>
              <a:buClr>
                <a:schemeClr val="dk1"/>
              </a:buClr>
              <a:buSzPts val="1200"/>
              <a:buFont typeface="Calibri"/>
              <a:buAutoNum type="arabicPeriod" startAt="8"/>
            </a:pPr>
            <a:r>
              <a:rPr b="0" i="0" lang="en-US" sz="1200" u="none" cap="none" strike="noStrike">
                <a:solidFill>
                  <a:schemeClr val="dk1"/>
                </a:solidFill>
                <a:latin typeface="Calibri"/>
                <a:ea typeface="Calibri"/>
                <a:cs typeface="Calibri"/>
                <a:sym typeface="Calibri"/>
              </a:rPr>
              <a:t>En la diapositiva, seleccione el nuevo copo de nieve. En la sección </a:t>
            </a:r>
            <a:r>
              <a:rPr b="1" i="0" lang="en-US" sz="1200" u="none" cap="none" strike="noStrike">
                <a:solidFill>
                  <a:schemeClr val="dk1"/>
                </a:solidFill>
                <a:latin typeface="Calibri"/>
                <a:ea typeface="Calibri"/>
                <a:cs typeface="Calibri"/>
                <a:sym typeface="Calibri"/>
              </a:rPr>
              <a:t>Herramientas de imagen</a:t>
            </a:r>
            <a:r>
              <a:rPr b="0" i="0" lang="en-US" sz="1200" u="none" cap="none" strike="noStrike">
                <a:solidFill>
                  <a:schemeClr val="dk1"/>
                </a:solidFill>
                <a:latin typeface="Calibri"/>
                <a:ea typeface="Calibri"/>
                <a:cs typeface="Calibri"/>
                <a:sym typeface="Calibri"/>
              </a:rPr>
              <a:t>, en la pestaña </a:t>
            </a:r>
            <a:r>
              <a:rPr b="1" i="0" lang="en-US" sz="1200" u="none" cap="none" strike="noStrike">
                <a:solidFill>
                  <a:schemeClr val="dk1"/>
                </a:solidFill>
                <a:latin typeface="Calibri"/>
                <a:ea typeface="Calibri"/>
                <a:cs typeface="Calibri"/>
                <a:sym typeface="Calibri"/>
              </a:rPr>
              <a:t>Formato</a:t>
            </a:r>
            <a:r>
              <a:rPr b="0" i="0" lang="en-US" sz="1200" u="none" cap="none" strike="noStrike">
                <a:solidFill>
                  <a:schemeClr val="dk1"/>
                </a:solidFill>
                <a:latin typeface="Calibri"/>
                <a:ea typeface="Calibri"/>
                <a:cs typeface="Calibri"/>
                <a:sym typeface="Calibri"/>
              </a:rPr>
              <a:t>, en la esquina inferior derecha del grupo </a:t>
            </a:r>
            <a:r>
              <a:rPr b="1" i="0" lang="en-US" sz="1200" u="none" cap="none" strike="noStrike">
                <a:solidFill>
                  <a:schemeClr val="dk1"/>
                </a:solidFill>
                <a:latin typeface="Calibri"/>
                <a:ea typeface="Calibri"/>
                <a:cs typeface="Calibri"/>
                <a:sym typeface="Calibri"/>
              </a:rPr>
              <a:t>Tamaño</a:t>
            </a:r>
            <a:r>
              <a:rPr b="0" i="0" lang="en-US" sz="1200" u="none" cap="none" strike="noStrike">
                <a:solidFill>
                  <a:schemeClr val="dk1"/>
                </a:solidFill>
                <a:latin typeface="Calibri"/>
                <a:ea typeface="Calibri"/>
                <a:cs typeface="Calibri"/>
                <a:sym typeface="Calibri"/>
              </a:rPr>
              <a:t>, haga clic en el selector de cuadro de diálogo </a:t>
            </a:r>
            <a:r>
              <a:rPr b="1" i="0" lang="en-US" sz="1200" u="none" cap="none" strike="noStrike">
                <a:solidFill>
                  <a:schemeClr val="dk1"/>
                </a:solidFill>
                <a:latin typeface="Calibri"/>
                <a:ea typeface="Calibri"/>
                <a:cs typeface="Calibri"/>
                <a:sym typeface="Calibri"/>
              </a:rPr>
              <a:t>Tamaño y posición</a:t>
            </a:r>
            <a:r>
              <a:rPr b="0" i="0" lang="en-US" sz="1200" u="none" cap="none" strike="noStrike">
                <a:solidFill>
                  <a:schemeClr val="dk1"/>
                </a:solidFill>
                <a:latin typeface="Calibri"/>
                <a:ea typeface="Calibri"/>
                <a:cs typeface="Calibri"/>
                <a:sym typeface="Calibri"/>
              </a:rPr>
              <a:t>. En el cuadro de diálogo </a:t>
            </a:r>
            <a:r>
              <a:rPr b="1" i="0" lang="en-US" sz="1200" u="none" cap="none" strike="noStrike">
                <a:solidFill>
                  <a:schemeClr val="dk1"/>
                </a:solidFill>
                <a:latin typeface="Calibri"/>
                <a:ea typeface="Calibri"/>
                <a:cs typeface="Calibri"/>
                <a:sym typeface="Calibri"/>
              </a:rPr>
              <a:t>Formato de imagen</a:t>
            </a:r>
            <a:r>
              <a:rPr b="0" i="0" lang="en-US" sz="1200" u="none" cap="none" strike="noStrike">
                <a:solidFill>
                  <a:schemeClr val="dk1"/>
                </a:solidFill>
                <a:latin typeface="Calibri"/>
                <a:ea typeface="Calibri"/>
                <a:cs typeface="Calibri"/>
                <a:sym typeface="Calibri"/>
              </a:rPr>
              <a:t>, en la pestaña </a:t>
            </a:r>
            <a:r>
              <a:rPr b="1" i="0" lang="en-US" sz="1200" u="none" cap="none" strike="noStrike">
                <a:solidFill>
                  <a:schemeClr val="dk1"/>
                </a:solidFill>
                <a:latin typeface="Calibri"/>
                <a:ea typeface="Calibri"/>
                <a:cs typeface="Calibri"/>
                <a:sym typeface="Calibri"/>
              </a:rPr>
              <a:t>Tamaño</a:t>
            </a:r>
            <a:r>
              <a:rPr b="0" i="0" lang="en-US" sz="1200" u="none" cap="none" strike="noStrike">
                <a:solidFill>
                  <a:schemeClr val="dk1"/>
                </a:solidFill>
                <a:latin typeface="Calibri"/>
                <a:ea typeface="Calibri"/>
                <a:cs typeface="Calibri"/>
                <a:sym typeface="Calibri"/>
              </a:rPr>
              <a:t> bajo </a:t>
            </a:r>
            <a:r>
              <a:rPr b="1" i="0" lang="en-US" sz="1200" u="none" cap="none" strike="noStrike">
                <a:solidFill>
                  <a:schemeClr val="dk1"/>
                </a:solidFill>
                <a:latin typeface="Calibri"/>
                <a:ea typeface="Calibri"/>
                <a:cs typeface="Calibri"/>
                <a:sym typeface="Calibri"/>
              </a:rPr>
              <a:t>Tamaño y giro</a:t>
            </a:r>
            <a:r>
              <a:rPr b="0" i="0" lang="en-US" sz="1200" u="none" cap="none" strike="noStrike">
                <a:solidFill>
                  <a:schemeClr val="dk1"/>
                </a:solidFill>
                <a:latin typeface="Calibri"/>
                <a:ea typeface="Calibri"/>
                <a:cs typeface="Calibri"/>
                <a:sym typeface="Calibri"/>
              </a:rPr>
              <a:t>, realice lo siguiente:</a:t>
            </a:r>
            <a:endParaRPr/>
          </a:p>
          <a:p>
            <a:pPr indent="-228600" lvl="1" marL="6858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el cuadro </a:t>
            </a:r>
            <a:r>
              <a:rPr b="1" i="0" lang="en-US" sz="1200" u="none" cap="none" strike="noStrike">
                <a:solidFill>
                  <a:schemeClr val="dk1"/>
                </a:solidFill>
                <a:latin typeface="Calibri"/>
                <a:ea typeface="Calibri"/>
                <a:cs typeface="Calibri"/>
                <a:sym typeface="Calibri"/>
              </a:rPr>
              <a:t>Alto</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2,5 cm</a:t>
            </a:r>
            <a:r>
              <a:rPr b="0" i="0" lang="en-US" sz="1200" u="none" cap="none" strike="noStrike">
                <a:solidFill>
                  <a:schemeClr val="dk1"/>
                </a:solidFill>
                <a:latin typeface="Calibri"/>
                <a:ea typeface="Calibri"/>
                <a:cs typeface="Calibri"/>
                <a:sym typeface="Calibri"/>
              </a:rPr>
              <a:t>.</a:t>
            </a:r>
            <a:endParaRPr/>
          </a:p>
          <a:p>
            <a:pPr indent="-228600" lvl="1" marL="6858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el cuadro </a:t>
            </a:r>
            <a:r>
              <a:rPr b="1" i="0" lang="en-US" sz="1200" u="none" cap="none" strike="noStrike">
                <a:solidFill>
                  <a:schemeClr val="dk1"/>
                </a:solidFill>
                <a:latin typeface="Calibri"/>
                <a:ea typeface="Calibri"/>
                <a:cs typeface="Calibri"/>
                <a:sym typeface="Calibri"/>
              </a:rPr>
              <a:t>Ancho</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2,2 cm</a:t>
            </a:r>
            <a:r>
              <a:rPr b="0" i="0" lang="en-US" sz="1200" u="none" cap="none" strike="noStrike">
                <a:solidFill>
                  <a:schemeClr val="dk1"/>
                </a:solidFill>
                <a:latin typeface="Calibri"/>
                <a:ea typeface="Calibri"/>
                <a:cs typeface="Calibri"/>
                <a:sym typeface="Calibri"/>
              </a:rPr>
              <a:t>.</a:t>
            </a:r>
            <a:endParaRPr/>
          </a:p>
          <a:p>
            <a:pPr indent="-228600" lvl="1" marL="6858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el cuadro </a:t>
            </a:r>
            <a:r>
              <a:rPr b="1" i="0" lang="en-US" sz="1200" u="none" cap="none" strike="noStrike">
                <a:solidFill>
                  <a:schemeClr val="dk1"/>
                </a:solidFill>
                <a:latin typeface="Calibri"/>
                <a:ea typeface="Calibri"/>
                <a:cs typeface="Calibri"/>
                <a:sym typeface="Calibri"/>
              </a:rPr>
              <a:t>Giro</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20</a:t>
            </a:r>
            <a:r>
              <a:rPr b="1" i="0" lang="en-US" sz="1200" u="none" cap="none" strike="noStrike">
                <a:solidFill>
                  <a:schemeClr val="dk1"/>
                </a:solidFill>
                <a:latin typeface="Arial"/>
                <a:ea typeface="Arial"/>
                <a:cs typeface="Arial"/>
                <a:sym typeface="Arial"/>
              </a:rPr>
              <a:t>°.</a:t>
            </a:r>
            <a:endParaRPr/>
          </a:p>
          <a:p>
            <a:pPr indent="-228600" lvl="0" marL="228600" marR="0" rtl="0" algn="l">
              <a:spcBef>
                <a:spcPts val="0"/>
              </a:spcBef>
              <a:spcAft>
                <a:spcPts val="0"/>
              </a:spcAft>
              <a:buClr>
                <a:schemeClr val="dk1"/>
              </a:buClr>
              <a:buSzPts val="1200"/>
              <a:buFont typeface="Calibri"/>
              <a:buAutoNum type="arabicPeriod" startAt="12"/>
            </a:pPr>
            <a:r>
              <a:rPr b="0" i="0" lang="en-US" sz="1200" u="none" cap="none" strike="noStrike">
                <a:solidFill>
                  <a:schemeClr val="dk1"/>
                </a:solidFill>
                <a:latin typeface="Calibri"/>
                <a:ea typeface="Calibri"/>
                <a:cs typeface="Calibri"/>
                <a:sym typeface="Calibri"/>
              </a:rPr>
              <a:t>Arrastre el copo de nieve a la esquina superior izquierda de la imagen.</a:t>
            </a:r>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Para reproducir el segundo efecto de copo de nieve en esta diapositiva, realice lo siguiente:</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diapositiva, seleccione el copo de nieve. En la pestaña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Portapapeles</a:t>
            </a:r>
            <a:r>
              <a:rPr b="0" i="0" lang="en-US" sz="1200" u="none" cap="none" strike="noStrike">
                <a:solidFill>
                  <a:schemeClr val="dk1"/>
                </a:solidFill>
                <a:latin typeface="Calibri"/>
                <a:ea typeface="Calibri"/>
                <a:cs typeface="Calibri"/>
                <a:sym typeface="Calibri"/>
              </a:rPr>
              <a:t>, haga clic en la fecha situada a la derecha de </a:t>
            </a:r>
            <a:r>
              <a:rPr b="1" i="0" lang="en-US" sz="1200" u="none" cap="none" strike="noStrike">
                <a:solidFill>
                  <a:schemeClr val="dk1"/>
                </a:solidFill>
                <a:latin typeface="Calibri"/>
                <a:ea typeface="Calibri"/>
                <a:cs typeface="Calibri"/>
                <a:sym typeface="Calibri"/>
              </a:rPr>
              <a:t>Copiar</a:t>
            </a:r>
            <a:r>
              <a:rPr b="0" i="0" lang="en-US" sz="1200" u="none" cap="none" strike="noStrike">
                <a:solidFill>
                  <a:schemeClr val="dk1"/>
                </a:solidFill>
                <a:latin typeface="Calibri"/>
                <a:ea typeface="Calibri"/>
                <a:cs typeface="Calibri"/>
                <a:sym typeface="Calibri"/>
              </a:rPr>
              <a:t> y seleccione </a:t>
            </a:r>
            <a:r>
              <a:rPr b="1" i="0" lang="en-US" sz="1200" u="none" cap="none" strike="noStrike">
                <a:solidFill>
                  <a:schemeClr val="dk1"/>
                </a:solidFill>
                <a:latin typeface="Calibri"/>
                <a:ea typeface="Calibri"/>
                <a:cs typeface="Calibri"/>
                <a:sym typeface="Calibri"/>
              </a:rPr>
              <a:t>Duplicado</a:t>
            </a:r>
            <a:r>
              <a:rPr b="0" i="0" lang="en-US" sz="1200" u="none" cap="none" strike="noStrike">
                <a:solidFill>
                  <a:schemeClr val="dk1"/>
                </a:solidFill>
                <a:latin typeface="Calibri"/>
                <a:ea typeface="Calibri"/>
                <a:cs typeface="Calibri"/>
                <a:sym typeface="Calibri"/>
              </a:rPr>
              <a:t>.</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Seleccione el segundo copo de nieve. En la sección </a:t>
            </a:r>
            <a:r>
              <a:rPr b="1" i="0" lang="en-US" sz="1200" u="none" cap="none" strike="noStrike">
                <a:solidFill>
                  <a:schemeClr val="dk1"/>
                </a:solidFill>
                <a:latin typeface="Calibri"/>
                <a:ea typeface="Calibri"/>
                <a:cs typeface="Calibri"/>
                <a:sym typeface="Calibri"/>
              </a:rPr>
              <a:t>Herramientas de imagen</a:t>
            </a:r>
            <a:r>
              <a:rPr b="0" i="0" lang="en-US" sz="1200" u="none" cap="none" strike="noStrike">
                <a:solidFill>
                  <a:schemeClr val="dk1"/>
                </a:solidFill>
                <a:latin typeface="Calibri"/>
                <a:ea typeface="Calibri"/>
                <a:cs typeface="Calibri"/>
                <a:sym typeface="Calibri"/>
              </a:rPr>
              <a:t>, en la pestaña </a:t>
            </a:r>
            <a:r>
              <a:rPr b="1" i="0" lang="en-US" sz="1200" u="none" cap="none" strike="noStrike">
                <a:solidFill>
                  <a:schemeClr val="dk1"/>
                </a:solidFill>
                <a:latin typeface="Calibri"/>
                <a:ea typeface="Calibri"/>
                <a:cs typeface="Calibri"/>
                <a:sym typeface="Calibri"/>
              </a:rPr>
              <a:t>Formato</a:t>
            </a:r>
            <a:r>
              <a:rPr b="0" i="0" lang="en-US" sz="1200" u="none" cap="none" strike="noStrike">
                <a:solidFill>
                  <a:schemeClr val="dk1"/>
                </a:solidFill>
                <a:latin typeface="Calibri"/>
                <a:ea typeface="Calibri"/>
                <a:cs typeface="Calibri"/>
                <a:sym typeface="Calibri"/>
              </a:rPr>
              <a:t>, en la esquina inferior derecha del grupo </a:t>
            </a:r>
            <a:r>
              <a:rPr b="1" i="0" lang="en-US" sz="1200" u="none" cap="none" strike="noStrike">
                <a:solidFill>
                  <a:schemeClr val="dk1"/>
                </a:solidFill>
                <a:latin typeface="Calibri"/>
                <a:ea typeface="Calibri"/>
                <a:cs typeface="Calibri"/>
                <a:sym typeface="Calibri"/>
              </a:rPr>
              <a:t>Tamaño</a:t>
            </a:r>
            <a:r>
              <a:rPr b="0" i="0" lang="en-US" sz="1200" u="none" cap="none" strike="noStrike">
                <a:solidFill>
                  <a:schemeClr val="dk1"/>
                </a:solidFill>
                <a:latin typeface="Calibri"/>
                <a:ea typeface="Calibri"/>
                <a:cs typeface="Calibri"/>
                <a:sym typeface="Calibri"/>
              </a:rPr>
              <a:t>, haga clic en el selector de cuadro de diálogo </a:t>
            </a:r>
            <a:r>
              <a:rPr b="1" i="0" lang="en-US" sz="1200" u="none" cap="none" strike="noStrike">
                <a:solidFill>
                  <a:schemeClr val="dk1"/>
                </a:solidFill>
                <a:latin typeface="Calibri"/>
                <a:ea typeface="Calibri"/>
                <a:cs typeface="Calibri"/>
                <a:sym typeface="Calibri"/>
              </a:rPr>
              <a:t>Tamaño y posición</a:t>
            </a:r>
            <a:r>
              <a:rPr b="0" i="0" lang="en-US" sz="1200" u="none" cap="none" strike="noStrike">
                <a:solidFill>
                  <a:schemeClr val="dk1"/>
                </a:solidFill>
                <a:latin typeface="Calibri"/>
                <a:ea typeface="Calibri"/>
                <a:cs typeface="Calibri"/>
                <a:sym typeface="Calibri"/>
              </a:rPr>
              <a:t>. En el cuadro de diálogo </a:t>
            </a:r>
            <a:r>
              <a:rPr b="1" i="0" lang="en-US" sz="1200" u="none" cap="none" strike="noStrike">
                <a:solidFill>
                  <a:schemeClr val="dk1"/>
                </a:solidFill>
                <a:latin typeface="Calibri"/>
                <a:ea typeface="Calibri"/>
                <a:cs typeface="Calibri"/>
                <a:sym typeface="Calibri"/>
              </a:rPr>
              <a:t>Formato de imagen</a:t>
            </a:r>
            <a:r>
              <a:rPr b="0" i="0" lang="en-US" sz="1200" u="none" cap="none" strike="noStrike">
                <a:solidFill>
                  <a:schemeClr val="dk1"/>
                </a:solidFill>
                <a:latin typeface="Calibri"/>
                <a:ea typeface="Calibri"/>
                <a:cs typeface="Calibri"/>
                <a:sym typeface="Calibri"/>
              </a:rPr>
              <a:t>, en la pestaña </a:t>
            </a:r>
            <a:r>
              <a:rPr b="1" i="0" lang="en-US" sz="1200" u="none" cap="none" strike="noStrike">
                <a:solidFill>
                  <a:schemeClr val="dk1"/>
                </a:solidFill>
                <a:latin typeface="Calibri"/>
                <a:ea typeface="Calibri"/>
                <a:cs typeface="Calibri"/>
                <a:sym typeface="Calibri"/>
              </a:rPr>
              <a:t>Tamaño</a:t>
            </a:r>
            <a:r>
              <a:rPr b="0" i="0" lang="en-US" sz="1200" u="none" cap="none" strike="noStrike">
                <a:solidFill>
                  <a:schemeClr val="dk1"/>
                </a:solidFill>
                <a:latin typeface="Calibri"/>
                <a:ea typeface="Calibri"/>
                <a:cs typeface="Calibri"/>
                <a:sym typeface="Calibri"/>
              </a:rPr>
              <a:t>, bajo </a:t>
            </a:r>
            <a:r>
              <a:rPr b="1" i="0" lang="en-US" sz="1200" u="none" cap="none" strike="noStrike">
                <a:solidFill>
                  <a:schemeClr val="dk1"/>
                </a:solidFill>
                <a:latin typeface="Calibri"/>
                <a:ea typeface="Calibri"/>
                <a:cs typeface="Calibri"/>
                <a:sym typeface="Calibri"/>
              </a:rPr>
              <a:t>Tamaño y giro</a:t>
            </a:r>
            <a:r>
              <a:rPr b="0" i="0" lang="en-US" sz="1200" u="none" cap="none" strike="noStrike">
                <a:solidFill>
                  <a:schemeClr val="dk1"/>
                </a:solidFill>
                <a:latin typeface="Calibri"/>
                <a:ea typeface="Calibri"/>
                <a:cs typeface="Calibri"/>
                <a:sym typeface="Calibri"/>
              </a:rPr>
              <a:t>, realice lo siguiente:</a:t>
            </a:r>
            <a:endParaRPr/>
          </a:p>
          <a:p>
            <a:pPr indent="-228600" lvl="1" marL="6858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el cuadro </a:t>
            </a:r>
            <a:r>
              <a:rPr b="1" i="0" lang="en-US" sz="1200" u="none" cap="none" strike="noStrike">
                <a:solidFill>
                  <a:schemeClr val="dk1"/>
                </a:solidFill>
                <a:latin typeface="Calibri"/>
                <a:ea typeface="Calibri"/>
                <a:cs typeface="Calibri"/>
                <a:sym typeface="Calibri"/>
              </a:rPr>
              <a:t>Alto</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1,07 cm</a:t>
            </a:r>
            <a:r>
              <a:rPr b="0" i="0" lang="en-US" sz="1200" u="none" cap="none" strike="noStrike">
                <a:solidFill>
                  <a:schemeClr val="dk1"/>
                </a:solidFill>
                <a:latin typeface="Calibri"/>
                <a:ea typeface="Calibri"/>
                <a:cs typeface="Calibri"/>
                <a:sym typeface="Calibri"/>
              </a:rPr>
              <a:t>.</a:t>
            </a:r>
            <a:endParaRPr/>
          </a:p>
          <a:p>
            <a:pPr indent="-228600" lvl="1" marL="6858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el cuadro </a:t>
            </a:r>
            <a:r>
              <a:rPr b="1" i="0" lang="en-US" sz="1200" u="none" cap="none" strike="noStrike">
                <a:solidFill>
                  <a:schemeClr val="dk1"/>
                </a:solidFill>
                <a:latin typeface="Calibri"/>
                <a:ea typeface="Calibri"/>
                <a:cs typeface="Calibri"/>
                <a:sym typeface="Calibri"/>
              </a:rPr>
              <a:t>Ancho</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0,91 cm</a:t>
            </a:r>
            <a:r>
              <a:rPr b="0" i="0" lang="en-US" sz="1200" u="none" cap="none" strike="noStrike">
                <a:solidFill>
                  <a:schemeClr val="dk1"/>
                </a:solidFill>
                <a:latin typeface="Calibri"/>
                <a:ea typeface="Calibri"/>
                <a:cs typeface="Calibri"/>
                <a:sym typeface="Calibri"/>
              </a:rPr>
              <a:t>.</a:t>
            </a:r>
            <a:endParaRPr/>
          </a:p>
          <a:p>
            <a:pPr indent="-228600" lvl="1" marL="6858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el cuadro </a:t>
            </a:r>
            <a:r>
              <a:rPr b="1" i="0" lang="en-US" sz="1200" u="none" cap="none" strike="noStrike">
                <a:solidFill>
                  <a:schemeClr val="dk1"/>
                </a:solidFill>
                <a:latin typeface="Calibri"/>
                <a:ea typeface="Calibri"/>
                <a:cs typeface="Calibri"/>
                <a:sym typeface="Calibri"/>
              </a:rPr>
              <a:t>Giro</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20</a:t>
            </a:r>
            <a:r>
              <a:rPr b="1" i="0" lang="en-US" sz="1200" u="none" cap="none" strike="noStrike">
                <a:solidFill>
                  <a:schemeClr val="dk1"/>
                </a:solidFill>
                <a:latin typeface="Arial"/>
                <a:ea typeface="Arial"/>
                <a:cs typeface="Arial"/>
                <a:sym typeface="Arial"/>
              </a:rPr>
              <a:t>°</a:t>
            </a:r>
            <a:r>
              <a:rPr b="0" i="0" lang="en-US" sz="1200" u="none" cap="none" strike="noStrike">
                <a:solidFill>
                  <a:schemeClr val="dk1"/>
                </a:solidFill>
                <a:latin typeface="Arial"/>
                <a:ea typeface="Arial"/>
                <a:cs typeface="Arial"/>
                <a:sym typeface="Arial"/>
              </a:rPr>
              <a:t>.</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segundo copo de nieve fuera del borde izquierdo de la diapositiva. </a:t>
            </a:r>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Para reproducir el tercer efecto de copo de nieve en esta diapositiva, realice lo siguiente:</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Seleccione la segunda imagen de copo de nieve en la diapositiva. En la pestaña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Portapapeles</a:t>
            </a:r>
            <a:r>
              <a:rPr b="0" i="0" lang="en-US" sz="1200" u="none" cap="none" strike="noStrike">
                <a:solidFill>
                  <a:schemeClr val="dk1"/>
                </a:solidFill>
                <a:latin typeface="Calibri"/>
                <a:ea typeface="Calibri"/>
                <a:cs typeface="Calibri"/>
                <a:sym typeface="Calibri"/>
              </a:rPr>
              <a:t>, haga clic en la fecha situada a la derecha de </a:t>
            </a:r>
            <a:r>
              <a:rPr b="1" i="0" lang="en-US" sz="1200" u="none" cap="none" strike="noStrike">
                <a:solidFill>
                  <a:schemeClr val="dk1"/>
                </a:solidFill>
                <a:latin typeface="Calibri"/>
                <a:ea typeface="Calibri"/>
                <a:cs typeface="Calibri"/>
                <a:sym typeface="Calibri"/>
              </a:rPr>
              <a:t>Copiar</a:t>
            </a:r>
            <a:r>
              <a:rPr b="0" i="0" lang="en-US" sz="1200" u="none" cap="none" strike="noStrike">
                <a:solidFill>
                  <a:schemeClr val="dk1"/>
                </a:solidFill>
                <a:latin typeface="Calibri"/>
                <a:ea typeface="Calibri"/>
                <a:cs typeface="Calibri"/>
                <a:sym typeface="Calibri"/>
              </a:rPr>
              <a:t> y seleccione </a:t>
            </a:r>
            <a:r>
              <a:rPr b="1" i="0" lang="en-US" sz="1200" u="none" cap="none" strike="noStrike">
                <a:solidFill>
                  <a:schemeClr val="dk1"/>
                </a:solidFill>
                <a:latin typeface="Calibri"/>
                <a:ea typeface="Calibri"/>
                <a:cs typeface="Calibri"/>
                <a:sym typeface="Calibri"/>
              </a:rPr>
              <a:t>Duplicado</a:t>
            </a:r>
            <a:r>
              <a:rPr b="0" i="0" lang="en-US" sz="1200" u="none" cap="none" strike="noStrike">
                <a:solidFill>
                  <a:schemeClr val="dk1"/>
                </a:solidFill>
                <a:latin typeface="Calibri"/>
                <a:ea typeface="Calibri"/>
                <a:cs typeface="Calibri"/>
                <a:sym typeface="Calibri"/>
              </a:rPr>
              <a:t>.</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Seleccione el tercer copo de nieve. En la sección </a:t>
            </a:r>
            <a:r>
              <a:rPr b="1" i="0" lang="en-US" sz="1200" u="none" cap="none" strike="noStrike">
                <a:solidFill>
                  <a:schemeClr val="dk1"/>
                </a:solidFill>
                <a:latin typeface="Calibri"/>
                <a:ea typeface="Calibri"/>
                <a:cs typeface="Calibri"/>
                <a:sym typeface="Calibri"/>
              </a:rPr>
              <a:t>Herramientas de imagen</a:t>
            </a:r>
            <a:r>
              <a:rPr b="0" i="0" lang="en-US" sz="1200" u="none" cap="none" strike="noStrike">
                <a:solidFill>
                  <a:schemeClr val="dk1"/>
                </a:solidFill>
                <a:latin typeface="Calibri"/>
                <a:ea typeface="Calibri"/>
                <a:cs typeface="Calibri"/>
                <a:sym typeface="Calibri"/>
              </a:rPr>
              <a:t>, en la pestaña </a:t>
            </a:r>
            <a:r>
              <a:rPr b="1" i="0" lang="en-US" sz="1200" u="none" cap="none" strike="noStrike">
                <a:solidFill>
                  <a:schemeClr val="dk1"/>
                </a:solidFill>
                <a:latin typeface="Calibri"/>
                <a:ea typeface="Calibri"/>
                <a:cs typeface="Calibri"/>
                <a:sym typeface="Calibri"/>
              </a:rPr>
              <a:t>Formato</a:t>
            </a:r>
            <a:r>
              <a:rPr b="0" i="0" lang="en-US" sz="1200" u="none" cap="none" strike="noStrike">
                <a:solidFill>
                  <a:schemeClr val="dk1"/>
                </a:solidFill>
                <a:latin typeface="Calibri"/>
                <a:ea typeface="Calibri"/>
                <a:cs typeface="Calibri"/>
                <a:sym typeface="Calibri"/>
              </a:rPr>
              <a:t>, en la esquina inferior derecha del grupo </a:t>
            </a:r>
            <a:r>
              <a:rPr b="1" i="0" lang="en-US" sz="1200" u="none" cap="none" strike="noStrike">
                <a:solidFill>
                  <a:schemeClr val="dk1"/>
                </a:solidFill>
                <a:latin typeface="Calibri"/>
                <a:ea typeface="Calibri"/>
                <a:cs typeface="Calibri"/>
                <a:sym typeface="Calibri"/>
              </a:rPr>
              <a:t>Tamaño</a:t>
            </a:r>
            <a:r>
              <a:rPr b="0" i="0" lang="en-US" sz="1200" u="none" cap="none" strike="noStrike">
                <a:solidFill>
                  <a:schemeClr val="dk1"/>
                </a:solidFill>
                <a:latin typeface="Calibri"/>
                <a:ea typeface="Calibri"/>
                <a:cs typeface="Calibri"/>
                <a:sym typeface="Calibri"/>
              </a:rPr>
              <a:t>, haga clic en el selector de cuadro de diálogo </a:t>
            </a:r>
            <a:r>
              <a:rPr b="1" i="0" lang="en-US" sz="1200" u="none" cap="none" strike="noStrike">
                <a:solidFill>
                  <a:schemeClr val="dk1"/>
                </a:solidFill>
                <a:latin typeface="Calibri"/>
                <a:ea typeface="Calibri"/>
                <a:cs typeface="Calibri"/>
                <a:sym typeface="Calibri"/>
              </a:rPr>
              <a:t>Tamaño y posición</a:t>
            </a:r>
            <a:r>
              <a:rPr b="0" i="0" lang="en-US" sz="1200" u="none" cap="none" strike="noStrike">
                <a:solidFill>
                  <a:schemeClr val="dk1"/>
                </a:solidFill>
                <a:latin typeface="Calibri"/>
                <a:ea typeface="Calibri"/>
                <a:cs typeface="Calibri"/>
                <a:sym typeface="Calibri"/>
              </a:rPr>
              <a:t>. En el cuadro de diálogo </a:t>
            </a:r>
            <a:r>
              <a:rPr b="1" i="0" lang="en-US" sz="1200" u="none" cap="none" strike="noStrike">
                <a:solidFill>
                  <a:schemeClr val="dk1"/>
                </a:solidFill>
                <a:latin typeface="Calibri"/>
                <a:ea typeface="Calibri"/>
                <a:cs typeface="Calibri"/>
                <a:sym typeface="Calibri"/>
              </a:rPr>
              <a:t>Formato de imagen</a:t>
            </a:r>
            <a:r>
              <a:rPr b="0" i="0" lang="en-US" sz="1200" u="none" cap="none" strike="noStrike">
                <a:solidFill>
                  <a:schemeClr val="dk1"/>
                </a:solidFill>
                <a:latin typeface="Calibri"/>
                <a:ea typeface="Calibri"/>
                <a:cs typeface="Calibri"/>
                <a:sym typeface="Calibri"/>
              </a:rPr>
              <a:t>, en la pestaña </a:t>
            </a:r>
            <a:r>
              <a:rPr b="1" i="0" lang="en-US" sz="1200" u="none" cap="none" strike="noStrike">
                <a:solidFill>
                  <a:schemeClr val="dk1"/>
                </a:solidFill>
                <a:latin typeface="Calibri"/>
                <a:ea typeface="Calibri"/>
                <a:cs typeface="Calibri"/>
                <a:sym typeface="Calibri"/>
              </a:rPr>
              <a:t>Tamaño</a:t>
            </a:r>
            <a:r>
              <a:rPr b="0" i="0" lang="en-US" sz="1200" u="none" cap="none" strike="noStrike">
                <a:solidFill>
                  <a:schemeClr val="dk1"/>
                </a:solidFill>
                <a:latin typeface="Calibri"/>
                <a:ea typeface="Calibri"/>
                <a:cs typeface="Calibri"/>
                <a:sym typeface="Calibri"/>
              </a:rPr>
              <a:t>, bajo </a:t>
            </a:r>
            <a:r>
              <a:rPr b="1" i="0" lang="en-US" sz="1200" u="none" cap="none" strike="noStrike">
                <a:solidFill>
                  <a:schemeClr val="dk1"/>
                </a:solidFill>
                <a:latin typeface="Calibri"/>
                <a:ea typeface="Calibri"/>
                <a:cs typeface="Calibri"/>
                <a:sym typeface="Calibri"/>
              </a:rPr>
              <a:t>Tamaño y giro</a:t>
            </a:r>
            <a:r>
              <a:rPr b="0" i="0" lang="en-US" sz="1200" u="none" cap="none" strike="noStrike">
                <a:solidFill>
                  <a:schemeClr val="dk1"/>
                </a:solidFill>
                <a:latin typeface="Calibri"/>
                <a:ea typeface="Calibri"/>
                <a:cs typeface="Calibri"/>
                <a:sym typeface="Calibri"/>
              </a:rPr>
              <a:t>, realice lo siguiente:</a:t>
            </a:r>
            <a:endParaRPr/>
          </a:p>
          <a:p>
            <a:pPr indent="-228600" lvl="1" marL="6858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el cuadro </a:t>
            </a:r>
            <a:r>
              <a:rPr b="1" i="0" lang="en-US" sz="1200" u="none" cap="none" strike="noStrike">
                <a:solidFill>
                  <a:schemeClr val="dk1"/>
                </a:solidFill>
                <a:latin typeface="Calibri"/>
                <a:ea typeface="Calibri"/>
                <a:cs typeface="Calibri"/>
                <a:sym typeface="Calibri"/>
              </a:rPr>
              <a:t>Alto</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1,42 cm</a:t>
            </a:r>
            <a:r>
              <a:rPr b="0" i="0" lang="en-US" sz="1200" u="none" cap="none" strike="noStrike">
                <a:solidFill>
                  <a:schemeClr val="dk1"/>
                </a:solidFill>
                <a:latin typeface="Calibri"/>
                <a:ea typeface="Calibri"/>
                <a:cs typeface="Calibri"/>
                <a:sym typeface="Calibri"/>
              </a:rPr>
              <a:t>.</a:t>
            </a:r>
            <a:endParaRPr/>
          </a:p>
          <a:p>
            <a:pPr indent="-228600" lvl="1" marL="6858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el cuadro </a:t>
            </a:r>
            <a:r>
              <a:rPr b="1" i="0" lang="en-US" sz="1200" u="none" cap="none" strike="noStrike">
                <a:solidFill>
                  <a:schemeClr val="dk1"/>
                </a:solidFill>
                <a:latin typeface="Calibri"/>
                <a:ea typeface="Calibri"/>
                <a:cs typeface="Calibri"/>
                <a:sym typeface="Calibri"/>
              </a:rPr>
              <a:t>Ancho</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1,22 cm</a:t>
            </a:r>
            <a:r>
              <a:rPr b="0" i="0" lang="en-US" sz="1200" u="none" cap="none" strike="noStrike">
                <a:solidFill>
                  <a:schemeClr val="dk1"/>
                </a:solidFill>
                <a:latin typeface="Calibri"/>
                <a:ea typeface="Calibri"/>
                <a:cs typeface="Calibri"/>
                <a:sym typeface="Calibri"/>
              </a:rPr>
              <a:t>.</a:t>
            </a:r>
            <a:endParaRPr/>
          </a:p>
          <a:p>
            <a:pPr indent="-228600" lvl="1" marL="6858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el cuadro </a:t>
            </a:r>
            <a:r>
              <a:rPr b="1" i="0" lang="en-US" sz="1200" u="none" cap="none" strike="noStrike">
                <a:solidFill>
                  <a:schemeClr val="dk1"/>
                </a:solidFill>
                <a:latin typeface="Calibri"/>
                <a:ea typeface="Calibri"/>
                <a:cs typeface="Calibri"/>
                <a:sym typeface="Calibri"/>
              </a:rPr>
              <a:t>Giro</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20</a:t>
            </a:r>
            <a:r>
              <a:rPr b="1" i="0" lang="en-US" sz="1200" u="none" cap="none" strike="noStrike">
                <a:solidFill>
                  <a:schemeClr val="dk1"/>
                </a:solidFill>
                <a:latin typeface="Arial"/>
                <a:ea typeface="Arial"/>
                <a:cs typeface="Arial"/>
                <a:sym typeface="Arial"/>
              </a:rPr>
              <a:t>°</a:t>
            </a:r>
            <a:r>
              <a:rPr b="0" i="0" lang="en-US" sz="1200" u="none" cap="none" strike="noStrike">
                <a:solidFill>
                  <a:schemeClr val="dk1"/>
                </a:solidFill>
                <a:latin typeface="Arial"/>
                <a:ea typeface="Arial"/>
                <a:cs typeface="Arial"/>
                <a:sym typeface="Arial"/>
              </a:rPr>
              <a:t>.</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tercer copo de nieve fuera del borde izquierdo de la diapositiva, por debajo del segundo copo de nieve y ligeramente hacia la izquierda. </a:t>
            </a:r>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Para reproducir el cuadro de texto de la cita en esta diapositiva, realice lo siguiente:</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Insertar</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Texto</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Cuadro</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de texto</a:t>
            </a:r>
            <a:r>
              <a:rPr b="0" i="0" lang="en-US" sz="1200" u="none" cap="none" strike="noStrike">
                <a:solidFill>
                  <a:schemeClr val="dk1"/>
                </a:solidFill>
                <a:latin typeface="Calibri"/>
                <a:ea typeface="Calibri"/>
                <a:cs typeface="Calibri"/>
                <a:sym typeface="Calibri"/>
              </a:rPr>
              <a:t>. En la diapositiva, arrastre para crear un cuadro de texto. </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Escriba el texto de la cita en el cuadro de texto y seleccione el texto. En la pestaña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Fuente</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Georgia </a:t>
            </a:r>
            <a:r>
              <a:rPr b="0" i="0" lang="en-US" sz="1200" u="none" cap="none" strike="noStrike">
                <a:solidFill>
                  <a:schemeClr val="dk1"/>
                </a:solidFill>
                <a:latin typeface="Calibri"/>
                <a:ea typeface="Calibri"/>
                <a:cs typeface="Calibri"/>
                <a:sym typeface="Calibri"/>
              </a:rPr>
              <a:t>de la lista </a:t>
            </a:r>
            <a:r>
              <a:rPr b="1" i="0" lang="en-US" sz="1200" u="none" cap="none" strike="noStrike">
                <a:solidFill>
                  <a:schemeClr val="dk1"/>
                </a:solidFill>
                <a:latin typeface="Calibri"/>
                <a:ea typeface="Calibri"/>
                <a:cs typeface="Calibri"/>
                <a:sym typeface="Calibri"/>
              </a:rPr>
              <a:t>Fuente</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18</a:t>
            </a:r>
            <a:r>
              <a:rPr b="0" i="0" lang="en-US" sz="1200" u="none" cap="none" strike="noStrike">
                <a:solidFill>
                  <a:schemeClr val="dk1"/>
                </a:solidFill>
                <a:latin typeface="Calibri"/>
                <a:ea typeface="Calibri"/>
                <a:cs typeface="Calibri"/>
                <a:sym typeface="Calibri"/>
              </a:rPr>
              <a:t> de la lista </a:t>
            </a:r>
            <a:r>
              <a:rPr b="1" i="0" lang="en-US" sz="1200" u="none" cap="none" strike="noStrike">
                <a:solidFill>
                  <a:schemeClr val="dk1"/>
                </a:solidFill>
                <a:latin typeface="Calibri"/>
                <a:ea typeface="Calibri"/>
                <a:cs typeface="Calibri"/>
                <a:sym typeface="Calibri"/>
              </a:rPr>
              <a:t>Tamaño de fuente</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Cursiva</a:t>
            </a:r>
            <a:r>
              <a:rPr b="0" i="0" lang="en-US" sz="1200" u="none" cap="none" strike="noStrike">
                <a:solidFill>
                  <a:schemeClr val="dk1"/>
                </a:solidFill>
                <a:latin typeface="Calibri"/>
                <a:ea typeface="Calibri"/>
                <a:cs typeface="Calibri"/>
                <a:sym typeface="Calibri"/>
              </a:rPr>
              <a:t> y en la fecha situada junto a </a:t>
            </a:r>
            <a:r>
              <a:rPr b="1" i="0" lang="en-US" sz="1200" u="none" cap="none" strike="noStrike">
                <a:solidFill>
                  <a:schemeClr val="dk1"/>
                </a:solidFill>
                <a:latin typeface="Calibri"/>
                <a:ea typeface="Calibri"/>
                <a:cs typeface="Calibri"/>
                <a:sym typeface="Calibri"/>
              </a:rPr>
              <a:t>Color de fuente</a:t>
            </a:r>
            <a:r>
              <a:rPr b="0" i="0" lang="en-US" sz="1200" u="none" cap="none" strike="noStrike">
                <a:solidFill>
                  <a:schemeClr val="dk1"/>
                </a:solidFill>
                <a:latin typeface="Calibri"/>
                <a:ea typeface="Calibri"/>
                <a:cs typeface="Calibri"/>
                <a:sym typeface="Calibri"/>
              </a:rPr>
              <a:t>. En </a:t>
            </a:r>
            <a:r>
              <a:rPr b="1" i="0" lang="en-US" sz="1200" u="none" cap="none" strike="noStrike">
                <a:solidFill>
                  <a:schemeClr val="dk1"/>
                </a:solidFill>
                <a:latin typeface="Calibri"/>
                <a:ea typeface="Calibri"/>
                <a:cs typeface="Calibri"/>
                <a:sym typeface="Calibri"/>
              </a:rPr>
              <a:t>Colores del tema</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Blanco, Fondo 1</a:t>
            </a:r>
            <a:r>
              <a:rPr b="0" i="0" lang="en-US" sz="1200" u="none" cap="none" strike="noStrike">
                <a:solidFill>
                  <a:schemeClr val="dk1"/>
                </a:solidFill>
                <a:latin typeface="Calibri"/>
                <a:ea typeface="Calibri"/>
                <a:cs typeface="Calibri"/>
                <a:sym typeface="Calibri"/>
              </a:rPr>
              <a:t>. </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cuadro de texto a la derecha del primer copo de nieve, cerca de la esquina superior izquierda de la diapositiva.</a:t>
            </a:r>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Para reproducir el cuadro de texto de la disposición de la cita en esta diapositiva, realice lo siguiente:</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Insertar</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Texto</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Cuadro</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de texto</a:t>
            </a:r>
            <a:r>
              <a:rPr b="0" i="0" lang="en-US" sz="1200" u="none" cap="none" strike="noStrike">
                <a:solidFill>
                  <a:schemeClr val="dk1"/>
                </a:solidFill>
                <a:latin typeface="Calibri"/>
                <a:ea typeface="Calibri"/>
                <a:cs typeface="Calibri"/>
                <a:sym typeface="Calibri"/>
              </a:rPr>
              <a:t>. En la diapositiva, arrastre para crear un cuadro de texto. </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Escriba el texto de la disposición de la cita en el cuadro de texto y seleccione el texto. En la pestaña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Fuente</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Georgia </a:t>
            </a:r>
            <a:r>
              <a:rPr b="0" i="0" lang="en-US" sz="1200" u="none" cap="none" strike="noStrike">
                <a:solidFill>
                  <a:schemeClr val="dk1"/>
                </a:solidFill>
                <a:latin typeface="Calibri"/>
                <a:ea typeface="Calibri"/>
                <a:cs typeface="Calibri"/>
                <a:sym typeface="Calibri"/>
              </a:rPr>
              <a:t>de la lista </a:t>
            </a:r>
            <a:r>
              <a:rPr b="1" i="0" lang="en-US" sz="1200" u="none" cap="none" strike="noStrike">
                <a:solidFill>
                  <a:schemeClr val="dk1"/>
                </a:solidFill>
                <a:latin typeface="Calibri"/>
                <a:ea typeface="Calibri"/>
                <a:cs typeface="Calibri"/>
                <a:sym typeface="Calibri"/>
              </a:rPr>
              <a:t>Fuente</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14</a:t>
            </a:r>
            <a:r>
              <a:rPr b="0" i="0" lang="en-US" sz="1200" u="none" cap="none" strike="noStrike">
                <a:solidFill>
                  <a:schemeClr val="dk1"/>
                </a:solidFill>
                <a:latin typeface="Calibri"/>
                <a:ea typeface="Calibri"/>
                <a:cs typeface="Calibri"/>
                <a:sym typeface="Calibri"/>
              </a:rPr>
              <a:t> de la lista </a:t>
            </a:r>
            <a:r>
              <a:rPr b="1" i="0" lang="en-US" sz="1200" u="none" cap="none" strike="noStrike">
                <a:solidFill>
                  <a:schemeClr val="dk1"/>
                </a:solidFill>
                <a:latin typeface="Calibri"/>
                <a:ea typeface="Calibri"/>
                <a:cs typeface="Calibri"/>
                <a:sym typeface="Calibri"/>
              </a:rPr>
              <a:t>Tamaño de fuente</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Cursiva</a:t>
            </a:r>
            <a:r>
              <a:rPr b="0" i="0" lang="en-US" sz="1200" u="none" cap="none" strike="noStrike">
                <a:solidFill>
                  <a:schemeClr val="dk1"/>
                </a:solidFill>
                <a:latin typeface="Calibri"/>
                <a:ea typeface="Calibri"/>
                <a:cs typeface="Calibri"/>
                <a:sym typeface="Calibri"/>
              </a:rPr>
              <a:t> y en la fecha situada junto a </a:t>
            </a:r>
            <a:r>
              <a:rPr b="1" i="0" lang="en-US" sz="1200" u="none" cap="none" strike="noStrike">
                <a:solidFill>
                  <a:schemeClr val="dk1"/>
                </a:solidFill>
                <a:latin typeface="Calibri"/>
                <a:ea typeface="Calibri"/>
                <a:cs typeface="Calibri"/>
                <a:sym typeface="Calibri"/>
              </a:rPr>
              <a:t>Color de fuente</a:t>
            </a:r>
            <a:r>
              <a:rPr b="0" i="0" lang="en-US" sz="1200" u="none" cap="none" strike="noStrike">
                <a:solidFill>
                  <a:schemeClr val="dk1"/>
                </a:solidFill>
                <a:latin typeface="Calibri"/>
                <a:ea typeface="Calibri"/>
                <a:cs typeface="Calibri"/>
                <a:sym typeface="Calibri"/>
              </a:rPr>
              <a:t>. En </a:t>
            </a:r>
            <a:r>
              <a:rPr b="1" i="0" lang="en-US" sz="1200" u="none" cap="none" strike="noStrike">
                <a:solidFill>
                  <a:schemeClr val="dk1"/>
                </a:solidFill>
                <a:latin typeface="Calibri"/>
                <a:ea typeface="Calibri"/>
                <a:cs typeface="Calibri"/>
                <a:sym typeface="Calibri"/>
              </a:rPr>
              <a:t>Colores del tema</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Blanco, Fondo 1</a:t>
            </a:r>
            <a:r>
              <a:rPr b="0" i="0" lang="en-US" sz="1200" u="none" cap="none" strike="noStrike">
                <a:solidFill>
                  <a:schemeClr val="dk1"/>
                </a:solidFill>
                <a:latin typeface="Calibri"/>
                <a:ea typeface="Calibri"/>
                <a:cs typeface="Calibri"/>
                <a:sym typeface="Calibri"/>
              </a:rPr>
              <a:t>. </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cuadro de texto hacia abajo y hacia la derecha del cuadro de texto de la cita.</a:t>
            </a:r>
            <a:endParaRPr/>
          </a:p>
          <a:p>
            <a:pPr indent="-228600" lvl="0" marL="22860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Para reproducir los efectos de animación del segundo copo de nieve de la parte superior, realice lo siguiente:</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Para este procedimiento, es útil visualizar la regla y alejarse de la diapositiva para reproducir los efectos de animación. En la pestaña </a:t>
            </a:r>
            <a:r>
              <a:rPr b="1" i="0" lang="en-US" sz="1200" u="none" cap="none" strike="noStrike">
                <a:solidFill>
                  <a:schemeClr val="dk1"/>
                </a:solidFill>
                <a:latin typeface="Calibri"/>
                <a:ea typeface="Calibri"/>
                <a:cs typeface="Calibri"/>
                <a:sym typeface="Calibri"/>
              </a:rPr>
              <a:t>Vista</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Zoom</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Zoom</a:t>
            </a:r>
            <a:r>
              <a:rPr b="0" i="0" lang="en-US" sz="1200" u="none" cap="none" strike="noStrike">
                <a:solidFill>
                  <a:schemeClr val="dk1"/>
                </a:solidFill>
                <a:latin typeface="Calibri"/>
                <a:ea typeface="Calibri"/>
                <a:cs typeface="Calibri"/>
                <a:sym typeface="Calibri"/>
              </a:rPr>
              <a:t>. En el cuadro de diálogo </a:t>
            </a:r>
            <a:r>
              <a:rPr b="1" i="0" lang="en-US" sz="1200" u="none" cap="none" strike="noStrike">
                <a:solidFill>
                  <a:schemeClr val="dk1"/>
                </a:solidFill>
                <a:latin typeface="Calibri"/>
                <a:ea typeface="Calibri"/>
                <a:cs typeface="Calibri"/>
                <a:sym typeface="Calibri"/>
              </a:rPr>
              <a:t>Zoom</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50%</a:t>
            </a:r>
            <a:r>
              <a:rPr b="0" i="0" lang="en-US" sz="1200" u="none" cap="none" strike="noStrike">
                <a:solidFill>
                  <a:schemeClr val="dk1"/>
                </a:solidFill>
                <a:latin typeface="Calibri"/>
                <a:ea typeface="Calibri"/>
                <a:cs typeface="Calibri"/>
                <a:sym typeface="Calibri"/>
              </a:rPr>
              <a:t>. También en la pestaña </a:t>
            </a:r>
            <a:r>
              <a:rPr b="1" i="0" lang="en-US" sz="1200" u="none" cap="none" strike="noStrike">
                <a:solidFill>
                  <a:schemeClr val="dk1"/>
                </a:solidFill>
                <a:latin typeface="Calibri"/>
                <a:ea typeface="Calibri"/>
                <a:cs typeface="Calibri"/>
                <a:sym typeface="Calibri"/>
              </a:rPr>
              <a:t>Vista</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Mostrar u ocultar</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Regla</a:t>
            </a:r>
            <a:r>
              <a:rPr b="0" i="0" lang="en-US" sz="1200" u="none" cap="none" strike="noStrike">
                <a:solidFill>
                  <a:schemeClr val="dk1"/>
                </a:solidFill>
                <a:latin typeface="Calibri"/>
                <a:ea typeface="Calibri"/>
                <a:cs typeface="Calibri"/>
                <a:sym typeface="Calibri"/>
              </a:rPr>
              <a:t>. </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Seleccione el copo de nieve superior fuera del borde izquierdo de la diapositiva. 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Animación avanzada</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Agregar animación</a:t>
            </a:r>
            <a:r>
              <a:rPr b="0" i="0" lang="en-US" sz="1200" u="none" cap="none" strike="noStrike">
                <a:solidFill>
                  <a:schemeClr val="dk1"/>
                </a:solidFill>
                <a:latin typeface="Calibri"/>
                <a:ea typeface="Calibri"/>
                <a:cs typeface="Calibri"/>
                <a:sym typeface="Calibri"/>
              </a:rPr>
              <a:t> y, a continuación, en </a:t>
            </a:r>
            <a:r>
              <a:rPr b="1" i="0" lang="en-US" sz="1200" u="none" cap="none" strike="noStrike">
                <a:solidFill>
                  <a:schemeClr val="dk1"/>
                </a:solidFill>
                <a:latin typeface="Calibri"/>
                <a:ea typeface="Calibri"/>
                <a:cs typeface="Calibri"/>
                <a:sym typeface="Calibri"/>
              </a:rPr>
              <a:t>Trayectorias de la animación</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Arcos</a:t>
            </a:r>
            <a:r>
              <a:rPr b="0" i="0" lang="en-US" sz="1200" u="none" cap="none" strike="noStrike">
                <a:solidFill>
                  <a:schemeClr val="dk1"/>
                </a:solidFill>
                <a:latin typeface="Calibri"/>
                <a:ea typeface="Calibri"/>
                <a:cs typeface="Calibri"/>
                <a:sym typeface="Calibri"/>
              </a:rPr>
              <a:t>. </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Para crear la trayectoria de animación curvada, realice los pasos siguientes en la diapositiva:</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diapositiva, haga clic con el botón secundario en la forma y seleccione </a:t>
            </a:r>
            <a:r>
              <a:rPr b="1" i="0" lang="en-US" sz="1200" u="none" cap="none" strike="noStrike">
                <a:solidFill>
                  <a:schemeClr val="dk1"/>
                </a:solidFill>
                <a:latin typeface="Calibri"/>
                <a:ea typeface="Calibri"/>
                <a:cs typeface="Calibri"/>
                <a:sym typeface="Calibri"/>
              </a:rPr>
              <a:t>Modificar</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puntos</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Haga clic con el botón secundario en la trayectoria de animación cerca del extremo rojo y seleccione </a:t>
            </a:r>
            <a:r>
              <a:rPr b="1" i="0" lang="en-US" sz="1200" u="none" cap="none" strike="noStrike">
                <a:solidFill>
                  <a:schemeClr val="dk1"/>
                </a:solidFill>
                <a:latin typeface="Calibri"/>
                <a:ea typeface="Calibri"/>
                <a:cs typeface="Calibri"/>
                <a:sym typeface="Calibri"/>
              </a:rPr>
              <a:t>Agregar</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punto</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primer punto fuera del borde izquierdo de la diapositiva, cerca del copo de nieve.</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segundo punto 8,89 cm a la izquierda de la</a:t>
            </a:r>
            <a:r>
              <a:rPr b="0" i="1"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guía de dibujo vertical de 0,00 y 1,27 cm por encima de la guía de dibujo horizontal.</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tercer punto 1,27 cm hacia la izquierda de la guía de dibujo vertical de 0,00 y 1,27 cm por debajo de la guía de dibujo horizontal.</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cuarto punto 5,08 cm hacia la derecha de la guía de dibujo vertical de 0,00 y 1,02 cm por debajo de la guía de dibujo horizontal.</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quinto punto 10,16 cm hacia la derecha de la guía de dibujo vertical de 0,00 y 2,08 cm por debajo de la guía de dibujo horizontal.</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sexto y último punto 1,27 cm hacia la derecha de la guía de dibujo vertical de 12,70 cm y 1,91 cm por debajo de la guía de dibujo horizontal, fuera del borde derecho de la diapositiva.</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Animación</a:t>
            </a:r>
            <a:r>
              <a:rPr b="0" i="0" lang="en-US" sz="1200" u="none" cap="none" strike="noStrike">
                <a:solidFill>
                  <a:schemeClr val="dk1"/>
                </a:solidFill>
                <a:latin typeface="Calibri"/>
                <a:ea typeface="Calibri"/>
                <a:cs typeface="Calibri"/>
                <a:sym typeface="Calibri"/>
              </a:rPr>
              <a:t>, haga clic en el selector de cuadro de diálogo </a:t>
            </a:r>
            <a:r>
              <a:rPr b="1" i="0" lang="en-US" sz="1200" u="none" cap="none" strike="noStrike">
                <a:solidFill>
                  <a:schemeClr val="dk1"/>
                </a:solidFill>
                <a:latin typeface="Calibri"/>
                <a:ea typeface="Calibri"/>
                <a:cs typeface="Calibri"/>
                <a:sym typeface="Calibri"/>
              </a:rPr>
              <a:t>Opciones</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de efectos</a:t>
            </a:r>
            <a:r>
              <a:rPr b="0" i="0" lang="en-US" sz="1200" u="none" cap="none" strike="noStrike">
                <a:solidFill>
                  <a:schemeClr val="dk1"/>
                </a:solidFill>
                <a:latin typeface="Calibri"/>
                <a:ea typeface="Calibri"/>
                <a:cs typeface="Calibri"/>
                <a:sym typeface="Calibri"/>
              </a:rPr>
              <a:t>. En el cuadro de diálogo </a:t>
            </a:r>
            <a:r>
              <a:rPr b="1" i="0" lang="en-US" sz="1200" u="none" cap="none" strike="noStrike">
                <a:solidFill>
                  <a:schemeClr val="dk1"/>
                </a:solidFill>
                <a:latin typeface="Calibri"/>
                <a:ea typeface="Calibri"/>
                <a:cs typeface="Calibri"/>
                <a:sym typeface="Calibri"/>
              </a:rPr>
              <a:t>Arco hacia abajo</a:t>
            </a:r>
            <a:r>
              <a:rPr b="0" i="0" lang="en-US" sz="1200" u="none" cap="none" strike="noStrike">
                <a:solidFill>
                  <a:schemeClr val="dk1"/>
                </a:solidFill>
                <a:latin typeface="Calibri"/>
                <a:ea typeface="Calibri"/>
                <a:cs typeface="Calibri"/>
                <a:sym typeface="Calibri"/>
              </a:rPr>
              <a:t>, haga lo siguiente:</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Efecto</a:t>
            </a:r>
            <a:r>
              <a:rPr b="0" i="0" lang="en-US" sz="1200" u="none" cap="none" strike="noStrike">
                <a:solidFill>
                  <a:schemeClr val="dk1"/>
                </a:solidFill>
                <a:latin typeface="Calibri"/>
                <a:ea typeface="Calibri"/>
                <a:cs typeface="Calibri"/>
                <a:sym typeface="Calibri"/>
              </a:rPr>
              <a:t>, bajo </a:t>
            </a:r>
            <a:r>
              <a:rPr b="1" i="0" lang="en-US" sz="1200" u="none" cap="none" strike="noStrike">
                <a:solidFill>
                  <a:schemeClr val="dk1"/>
                </a:solidFill>
                <a:latin typeface="Calibri"/>
                <a:ea typeface="Calibri"/>
                <a:cs typeface="Calibri"/>
                <a:sym typeface="Calibri"/>
              </a:rPr>
              <a:t>Configuración</a:t>
            </a:r>
            <a:r>
              <a:rPr b="0" i="0" lang="en-US" sz="1200" u="none" cap="none" strike="noStrike">
                <a:solidFill>
                  <a:schemeClr val="dk1"/>
                </a:solidFill>
                <a:latin typeface="Calibri"/>
                <a:ea typeface="Calibri"/>
                <a:cs typeface="Calibri"/>
                <a:sym typeface="Calibri"/>
              </a:rPr>
              <a:t>, en la lista </a:t>
            </a:r>
            <a:r>
              <a:rPr b="1" i="0" lang="en-US" sz="1200" u="none" cap="none" strike="noStrike">
                <a:solidFill>
                  <a:schemeClr val="dk1"/>
                </a:solidFill>
                <a:latin typeface="Calibri"/>
                <a:ea typeface="Calibri"/>
                <a:cs typeface="Calibri"/>
                <a:sym typeface="Calibri"/>
              </a:rPr>
              <a:t>Ruta de acceso</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Bloqueada</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Efecto</a:t>
            </a:r>
            <a:r>
              <a:rPr b="0" i="0" lang="en-US" sz="1200" u="none" cap="none" strike="noStrike">
                <a:solidFill>
                  <a:schemeClr val="dk1"/>
                </a:solidFill>
                <a:latin typeface="Calibri"/>
                <a:ea typeface="Calibri"/>
                <a:cs typeface="Calibri"/>
                <a:sym typeface="Calibri"/>
              </a:rPr>
              <a:t>, en </a:t>
            </a:r>
            <a:r>
              <a:rPr b="1" i="0" lang="en-US" sz="1200" u="none" cap="none" strike="noStrike">
                <a:solidFill>
                  <a:schemeClr val="dk1"/>
                </a:solidFill>
                <a:latin typeface="Calibri"/>
                <a:ea typeface="Calibri"/>
                <a:cs typeface="Calibri"/>
                <a:sym typeface="Calibri"/>
              </a:rPr>
              <a:t>Configuración</a:t>
            </a:r>
            <a:r>
              <a:rPr b="0" i="0" lang="en-US" sz="1200" u="none" cap="none" strike="noStrike">
                <a:solidFill>
                  <a:schemeClr val="dk1"/>
                </a:solidFill>
                <a:latin typeface="Calibri"/>
                <a:ea typeface="Calibri"/>
                <a:cs typeface="Calibri"/>
                <a:sym typeface="Calibri"/>
              </a:rPr>
              <a:t>, desactive la opción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suavizado</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Efecto</a:t>
            </a:r>
            <a:r>
              <a:rPr b="0" i="0" lang="en-US" sz="1200" u="none" cap="none" strike="noStrike">
                <a:solidFill>
                  <a:schemeClr val="dk1"/>
                </a:solidFill>
                <a:latin typeface="Calibri"/>
                <a:ea typeface="Calibri"/>
                <a:cs typeface="Calibri"/>
                <a:sym typeface="Calibri"/>
              </a:rPr>
              <a:t>, en </a:t>
            </a:r>
            <a:r>
              <a:rPr b="1" i="0" lang="en-US" sz="1200" u="none" cap="none" strike="noStrike">
                <a:solidFill>
                  <a:schemeClr val="dk1"/>
                </a:solidFill>
                <a:latin typeface="Calibri"/>
                <a:ea typeface="Calibri"/>
                <a:cs typeface="Calibri"/>
                <a:sym typeface="Calibri"/>
              </a:rPr>
              <a:t>Configuración</a:t>
            </a:r>
            <a:r>
              <a:rPr b="0" i="0" lang="en-US" sz="1200" u="none" cap="none" strike="noStrike">
                <a:solidFill>
                  <a:schemeClr val="dk1"/>
                </a:solidFill>
                <a:latin typeface="Calibri"/>
                <a:ea typeface="Calibri"/>
                <a:cs typeface="Calibri"/>
                <a:sym typeface="Calibri"/>
              </a:rPr>
              <a:t>, desactive la opción </a:t>
            </a:r>
            <a:r>
              <a:rPr b="1" i="0" lang="en-US" sz="1200" u="none" cap="none" strike="noStrike">
                <a:solidFill>
                  <a:schemeClr val="dk1"/>
                </a:solidFill>
                <a:latin typeface="Calibri"/>
                <a:ea typeface="Calibri"/>
                <a:cs typeface="Calibri"/>
                <a:sym typeface="Calibri"/>
              </a:rPr>
              <a:t>Final</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suavizado</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en la lista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Con</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la anterior</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en el cuadro </a:t>
            </a:r>
            <a:r>
              <a:rPr b="1" i="0" lang="en-US" sz="1200" u="none" cap="none" strike="noStrike">
                <a:solidFill>
                  <a:schemeClr val="dk1"/>
                </a:solidFill>
                <a:latin typeface="Calibri"/>
                <a:ea typeface="Calibri"/>
                <a:cs typeface="Calibri"/>
                <a:sym typeface="Calibri"/>
              </a:rPr>
              <a:t>Duración</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12 segundos</a:t>
            </a:r>
            <a:r>
              <a:rPr b="0" i="0" lang="en-US" sz="1200" u="none" cap="none" strike="noStrike">
                <a:solidFill>
                  <a:schemeClr val="dk1"/>
                </a:solidFill>
                <a:latin typeface="Calibri"/>
                <a:ea typeface="Calibri"/>
                <a:cs typeface="Calibri"/>
                <a:sym typeface="Calibri"/>
              </a:rPr>
              <a:t>.</a:t>
            </a:r>
            <a:endParaRPr/>
          </a:p>
          <a:p>
            <a:pPr indent="-228600" lvl="0" marL="228600" marR="0" rtl="0" algn="l">
              <a:spcBef>
                <a:spcPts val="0"/>
              </a:spcBef>
              <a:spcAft>
                <a:spcPts val="0"/>
              </a:spcAft>
              <a:buClr>
                <a:schemeClr val="dk1"/>
              </a:buClr>
              <a:buSzPts val="1200"/>
              <a:buFont typeface="Calibri"/>
              <a:buAutoNum type="arabicPeriod" startAt="5"/>
            </a:pPr>
            <a:r>
              <a:rPr b="0" i="0" lang="en-US" sz="1200" u="none" cap="none" strike="noStrike">
                <a:solidFill>
                  <a:schemeClr val="dk1"/>
                </a:solidFill>
                <a:latin typeface="Calibri"/>
                <a:ea typeface="Calibri"/>
                <a:cs typeface="Calibri"/>
                <a:sym typeface="Calibri"/>
              </a:rPr>
              <a:t>Seleccione el copo de nieve superior fuera del borde izquierdo de la diapositiva. 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Animación avanzada</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Agregar animación</a:t>
            </a:r>
            <a:r>
              <a:rPr b="0" i="0" lang="en-US" sz="1200" u="none" cap="none" strike="noStrike">
                <a:solidFill>
                  <a:schemeClr val="dk1"/>
                </a:solidFill>
                <a:latin typeface="Calibri"/>
                <a:ea typeface="Calibri"/>
                <a:cs typeface="Calibri"/>
                <a:sym typeface="Calibri"/>
              </a:rPr>
              <a:t> y, a continuación, en </a:t>
            </a:r>
            <a:r>
              <a:rPr b="1" i="0" lang="en-US" sz="1200" u="none" cap="none" strike="noStrike">
                <a:solidFill>
                  <a:schemeClr val="dk1"/>
                </a:solidFill>
                <a:latin typeface="Calibri"/>
                <a:ea typeface="Calibri"/>
                <a:cs typeface="Calibri"/>
                <a:sym typeface="Calibri"/>
              </a:rPr>
              <a:t>Énfasis</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Girar</a:t>
            </a:r>
            <a:r>
              <a:rPr b="0" i="0" lang="en-US" sz="1200" u="none" cap="none" strike="noStrike">
                <a:solidFill>
                  <a:schemeClr val="dk1"/>
                </a:solidFill>
                <a:latin typeface="Calibri"/>
                <a:ea typeface="Calibri"/>
                <a:cs typeface="Calibri"/>
                <a:sym typeface="Calibri"/>
              </a:rPr>
              <a:t>.</a:t>
            </a:r>
            <a:endParaRPr/>
          </a:p>
          <a:p>
            <a:pPr indent="-228600" lvl="0" marL="228600" marR="0" rtl="0" algn="l">
              <a:spcBef>
                <a:spcPts val="0"/>
              </a:spcBef>
              <a:spcAft>
                <a:spcPts val="0"/>
              </a:spcAft>
              <a:buClr>
                <a:schemeClr val="dk1"/>
              </a:buClr>
              <a:buSzPts val="1200"/>
              <a:buFont typeface="Calibri"/>
              <a:buAutoNum type="arabicPeriod" startAt="5"/>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Animación</a:t>
            </a:r>
            <a:r>
              <a:rPr b="0" i="0" lang="en-US" sz="1200" u="none" cap="none" strike="noStrike">
                <a:solidFill>
                  <a:schemeClr val="dk1"/>
                </a:solidFill>
                <a:latin typeface="Calibri"/>
                <a:ea typeface="Calibri"/>
                <a:cs typeface="Calibri"/>
                <a:sym typeface="Calibri"/>
              </a:rPr>
              <a:t>, haga clic en el selector de cuadro de diálogo </a:t>
            </a:r>
            <a:r>
              <a:rPr b="1" i="0" lang="en-US" sz="1200" u="none" cap="none" strike="noStrike">
                <a:solidFill>
                  <a:schemeClr val="dk1"/>
                </a:solidFill>
                <a:latin typeface="Calibri"/>
                <a:ea typeface="Calibri"/>
                <a:cs typeface="Calibri"/>
                <a:sym typeface="Calibri"/>
              </a:rPr>
              <a:t>Opciones de efectos</a:t>
            </a:r>
            <a:r>
              <a:rPr b="0" i="0" lang="en-US" sz="1200" u="none" cap="none" strike="noStrike">
                <a:solidFill>
                  <a:schemeClr val="dk1"/>
                </a:solidFill>
                <a:latin typeface="Calibri"/>
                <a:ea typeface="Calibri"/>
                <a:cs typeface="Calibri"/>
                <a:sym typeface="Calibri"/>
              </a:rPr>
              <a:t>. En el cuadro de diálogo </a:t>
            </a:r>
            <a:r>
              <a:rPr b="1" i="0" lang="en-US" sz="1200" u="none" cap="none" strike="noStrike">
                <a:solidFill>
                  <a:schemeClr val="dk1"/>
                </a:solidFill>
                <a:latin typeface="Calibri"/>
                <a:ea typeface="Calibri"/>
                <a:cs typeface="Calibri"/>
                <a:sym typeface="Calibri"/>
              </a:rPr>
              <a:t>Girar</a:t>
            </a:r>
            <a:r>
              <a:rPr b="0" i="0" lang="en-US" sz="1200" u="none" cap="none" strike="noStrike">
                <a:solidFill>
                  <a:schemeClr val="dk1"/>
                </a:solidFill>
                <a:latin typeface="Calibri"/>
                <a:ea typeface="Calibri"/>
                <a:cs typeface="Calibri"/>
                <a:sym typeface="Calibri"/>
              </a:rPr>
              <a:t>, en la pestaña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realice lo siguiente:</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lista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Con la anterior</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el cuadro </a:t>
            </a:r>
            <a:r>
              <a:rPr b="1" i="0" lang="en-US" sz="1200" u="none" cap="none" strike="noStrike">
                <a:solidFill>
                  <a:schemeClr val="dk1"/>
                </a:solidFill>
                <a:latin typeface="Calibri"/>
                <a:ea typeface="Calibri"/>
                <a:cs typeface="Calibri"/>
                <a:sym typeface="Calibri"/>
              </a:rPr>
              <a:t>Duración</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6 segundos</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lista </a:t>
            </a:r>
            <a:r>
              <a:rPr b="1" i="0" lang="en-US" sz="1200" u="none" cap="none" strike="noStrike">
                <a:solidFill>
                  <a:schemeClr val="dk1"/>
                </a:solidFill>
                <a:latin typeface="Calibri"/>
                <a:ea typeface="Calibri"/>
                <a:cs typeface="Calibri"/>
                <a:sym typeface="Calibri"/>
              </a:rPr>
              <a:t>Repetir</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2</a:t>
            </a:r>
            <a:r>
              <a:rPr b="0" i="0" lang="en-US" sz="1200" u="none" cap="none" strike="noStrike">
                <a:solidFill>
                  <a:schemeClr val="dk1"/>
                </a:solidFill>
                <a:latin typeface="Calibri"/>
                <a:ea typeface="Calibri"/>
                <a:cs typeface="Calibri"/>
                <a:sym typeface="Calibri"/>
              </a:rPr>
              <a:t>.</a:t>
            </a:r>
            <a:endParaRPr/>
          </a:p>
          <a:p>
            <a:pPr indent="-228600" lvl="0" marL="228600" marR="0" rtl="0" algn="l">
              <a:spcBef>
                <a:spcPts val="0"/>
              </a:spcBef>
              <a:spcAft>
                <a:spcPts val="0"/>
              </a:spcAft>
              <a:buClr>
                <a:schemeClr val="dk1"/>
              </a:buClr>
              <a:buSzPts val="1200"/>
              <a:buFont typeface="Calibri"/>
              <a:buAutoNum type="arabicPeriod" startAt="5"/>
            </a:pPr>
            <a:r>
              <a:rPr b="0" i="0" lang="en-US" sz="1200" u="none" cap="none" strike="noStrike">
                <a:solidFill>
                  <a:schemeClr val="dk1"/>
                </a:solidFill>
                <a:latin typeface="Calibri"/>
                <a:ea typeface="Calibri"/>
                <a:cs typeface="Calibri"/>
                <a:sym typeface="Calibri"/>
              </a:rPr>
              <a:t>Seleccione el copo de nieve superior fuera del borde izquierdo de la diapositiva. 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Animación avanzada</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Agregar animación</a:t>
            </a:r>
            <a:r>
              <a:rPr b="0" i="0" lang="en-US" sz="1200" u="none" cap="none" strike="noStrike">
                <a:solidFill>
                  <a:schemeClr val="dk1"/>
                </a:solidFill>
                <a:latin typeface="Calibri"/>
                <a:ea typeface="Calibri"/>
                <a:cs typeface="Calibri"/>
                <a:sym typeface="Calibri"/>
              </a:rPr>
              <a:t> y, a continuación, en </a:t>
            </a:r>
            <a:r>
              <a:rPr b="1" i="0" lang="en-US" sz="1200" u="none" cap="none" strike="noStrike">
                <a:solidFill>
                  <a:schemeClr val="dk1"/>
                </a:solidFill>
                <a:latin typeface="Calibri"/>
                <a:ea typeface="Calibri"/>
                <a:cs typeface="Calibri"/>
                <a:sym typeface="Calibri"/>
              </a:rPr>
              <a:t>Énfasis</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Aumentar y hundir</a:t>
            </a:r>
            <a:r>
              <a:rPr b="0" i="0" lang="en-US" sz="1200" u="none" cap="none" strike="noStrike">
                <a:solidFill>
                  <a:schemeClr val="dk1"/>
                </a:solidFill>
                <a:latin typeface="Calibri"/>
                <a:ea typeface="Calibri"/>
                <a:cs typeface="Calibri"/>
                <a:sym typeface="Calibri"/>
              </a:rPr>
              <a:t>.</a:t>
            </a:r>
            <a:endParaRPr/>
          </a:p>
          <a:p>
            <a:pPr indent="-228600" lvl="0" marL="228600" marR="0" rtl="0" algn="l">
              <a:spcBef>
                <a:spcPts val="0"/>
              </a:spcBef>
              <a:spcAft>
                <a:spcPts val="0"/>
              </a:spcAft>
              <a:buClr>
                <a:schemeClr val="dk1"/>
              </a:buClr>
              <a:buSzPts val="1200"/>
              <a:buFont typeface="Calibri"/>
              <a:buAutoNum type="arabicPeriod" startAt="5"/>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Animación</a:t>
            </a:r>
            <a:r>
              <a:rPr b="0" i="0" lang="en-US" sz="1200" u="none" cap="none" strike="noStrike">
                <a:solidFill>
                  <a:schemeClr val="dk1"/>
                </a:solidFill>
                <a:latin typeface="Calibri"/>
                <a:ea typeface="Calibri"/>
                <a:cs typeface="Calibri"/>
                <a:sym typeface="Calibri"/>
              </a:rPr>
              <a:t>, haga clic en el selector de cuadro de diálogo </a:t>
            </a:r>
            <a:r>
              <a:rPr b="1" i="0" lang="en-US" sz="1200" u="none" cap="none" strike="noStrike">
                <a:solidFill>
                  <a:schemeClr val="dk1"/>
                </a:solidFill>
                <a:latin typeface="Calibri"/>
                <a:ea typeface="Calibri"/>
                <a:cs typeface="Calibri"/>
                <a:sym typeface="Calibri"/>
              </a:rPr>
              <a:t>Opciones</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de efectos</a:t>
            </a:r>
            <a:r>
              <a:rPr b="0" i="0" lang="en-US" sz="1200" u="none" cap="none" strike="noStrike">
                <a:solidFill>
                  <a:schemeClr val="dk1"/>
                </a:solidFill>
                <a:latin typeface="Calibri"/>
                <a:ea typeface="Calibri"/>
                <a:cs typeface="Calibri"/>
                <a:sym typeface="Calibri"/>
              </a:rPr>
              <a:t>. En el cuadro de diálogo </a:t>
            </a:r>
            <a:r>
              <a:rPr b="1" i="0" lang="en-US" sz="1200" u="none" cap="none" strike="noStrike">
                <a:solidFill>
                  <a:schemeClr val="dk1"/>
                </a:solidFill>
                <a:latin typeface="Calibri"/>
                <a:ea typeface="Calibri"/>
                <a:cs typeface="Calibri"/>
                <a:sym typeface="Calibri"/>
              </a:rPr>
              <a:t>Aumentar y hundir</a:t>
            </a:r>
            <a:r>
              <a:rPr b="0" i="0" lang="en-US" sz="1200" u="none" cap="none" strike="noStrike">
                <a:solidFill>
                  <a:schemeClr val="dk1"/>
                </a:solidFill>
                <a:latin typeface="Calibri"/>
                <a:ea typeface="Calibri"/>
                <a:cs typeface="Calibri"/>
                <a:sym typeface="Calibri"/>
              </a:rPr>
              <a:t>, haga lo siguiente:</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Efecto</a:t>
            </a:r>
            <a:r>
              <a:rPr b="0" i="0" lang="en-US" sz="1200" u="none" cap="none" strike="noStrike">
                <a:solidFill>
                  <a:schemeClr val="dk1"/>
                </a:solidFill>
                <a:latin typeface="Calibri"/>
                <a:ea typeface="Calibri"/>
                <a:cs typeface="Calibri"/>
                <a:sym typeface="Calibri"/>
              </a:rPr>
              <a:t>, en la lista </a:t>
            </a:r>
            <a:r>
              <a:rPr b="1" i="0" lang="en-US" sz="1200" u="none" cap="none" strike="noStrike">
                <a:solidFill>
                  <a:schemeClr val="dk1"/>
                </a:solidFill>
                <a:latin typeface="Calibri"/>
                <a:ea typeface="Calibri"/>
                <a:cs typeface="Calibri"/>
                <a:sym typeface="Calibri"/>
              </a:rPr>
              <a:t>Tamaño</a:t>
            </a:r>
            <a:r>
              <a:rPr b="0" i="0" lang="en-US" sz="1200" u="none" cap="none" strike="noStrike">
                <a:solidFill>
                  <a:schemeClr val="dk1"/>
                </a:solidFill>
                <a:latin typeface="Calibri"/>
                <a:ea typeface="Calibri"/>
                <a:cs typeface="Calibri"/>
                <a:sym typeface="Calibri"/>
              </a:rPr>
              <a:t>, en el cuadro </a:t>
            </a:r>
            <a:r>
              <a:rPr b="1" i="0" lang="en-US" sz="1200" u="none" cap="none" strike="noStrike">
                <a:solidFill>
                  <a:schemeClr val="dk1"/>
                </a:solidFill>
                <a:latin typeface="Calibri"/>
                <a:ea typeface="Calibri"/>
                <a:cs typeface="Calibri"/>
                <a:sym typeface="Calibri"/>
              </a:rPr>
              <a:t>Personalizado</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60%</a:t>
            </a:r>
            <a:r>
              <a:rPr b="0" i="0" lang="en-US" sz="1200" u="none" cap="none" strike="noStrike">
                <a:solidFill>
                  <a:schemeClr val="dk1"/>
                </a:solidFill>
                <a:latin typeface="Calibri"/>
                <a:ea typeface="Calibri"/>
                <a:cs typeface="Calibri"/>
                <a:sym typeface="Calibri"/>
              </a:rPr>
              <a:t> y presione la tecla ENTRAR. </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Efecto</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suavizado</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Efecto</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Final</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suavizado</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Efecto</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Cambio automático de dirección</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en la lista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Con la anterior</a:t>
            </a:r>
            <a:r>
              <a:rPr b="0" i="0" lang="en-US" sz="1200" u="none" cap="none" strike="noStrike">
                <a:solidFill>
                  <a:schemeClr val="dk1"/>
                </a:solidFill>
                <a:latin typeface="Calibri"/>
                <a:ea typeface="Calibri"/>
                <a:cs typeface="Calibri"/>
                <a:sym typeface="Calibri"/>
              </a:rPr>
              <a:t>. </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en el cuadro </a:t>
            </a:r>
            <a:r>
              <a:rPr b="1" i="0" lang="en-US" sz="1200" u="none" cap="none" strike="noStrike">
                <a:solidFill>
                  <a:schemeClr val="dk1"/>
                </a:solidFill>
                <a:latin typeface="Calibri"/>
                <a:ea typeface="Calibri"/>
                <a:cs typeface="Calibri"/>
                <a:sym typeface="Calibri"/>
              </a:rPr>
              <a:t>Duración</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6 segundos</a:t>
            </a:r>
            <a:r>
              <a:rPr b="0" i="0" lang="en-US" sz="1200" u="none" cap="none" strike="noStrike">
                <a:solidFill>
                  <a:schemeClr val="dk1"/>
                </a:solidFill>
                <a:latin typeface="Calibri"/>
                <a:ea typeface="Calibri"/>
                <a:cs typeface="Calibri"/>
                <a:sym typeface="Calibri"/>
              </a:rPr>
              <a:t>.</a:t>
            </a:r>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Para reproducir los efectos de animación del tercer copo de nieve de la parte superior, realice lo siguiente:</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Seleccione el copo de nieve inferior fuera del borde izquierdo de la diapositiva. 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Animación avanzada</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Agregar animación</a:t>
            </a:r>
            <a:r>
              <a:rPr b="0" i="0" lang="en-US" sz="1200" u="none" cap="none" strike="noStrike">
                <a:solidFill>
                  <a:schemeClr val="dk1"/>
                </a:solidFill>
                <a:latin typeface="Calibri"/>
                <a:ea typeface="Calibri"/>
                <a:cs typeface="Calibri"/>
                <a:sym typeface="Calibri"/>
              </a:rPr>
              <a:t> y, a continuación, en </a:t>
            </a:r>
            <a:r>
              <a:rPr b="1" i="0" lang="en-US" sz="1200" u="none" cap="none" strike="noStrike">
                <a:solidFill>
                  <a:schemeClr val="dk1"/>
                </a:solidFill>
                <a:latin typeface="Calibri"/>
                <a:ea typeface="Calibri"/>
                <a:cs typeface="Calibri"/>
                <a:sym typeface="Calibri"/>
              </a:rPr>
              <a:t>Trayectorias de la animación</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Arcos</a:t>
            </a:r>
            <a:r>
              <a:rPr b="0" i="0" lang="en-US" sz="1200" u="none" cap="none" strike="noStrike">
                <a:solidFill>
                  <a:schemeClr val="dk1"/>
                </a:solidFill>
                <a:latin typeface="Calibri"/>
                <a:ea typeface="Calibri"/>
                <a:cs typeface="Calibri"/>
                <a:sym typeface="Calibri"/>
              </a:rPr>
              <a:t>. </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Para crear la trayectoria de animación curvada, realice los pasos siguientes en la diapositiva:</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diapositiva, haga clic con el botón secundario en la forma y seleccione </a:t>
            </a:r>
            <a:r>
              <a:rPr b="1" i="0" lang="en-US" sz="1200" u="none" cap="none" strike="noStrike">
                <a:solidFill>
                  <a:schemeClr val="dk1"/>
                </a:solidFill>
                <a:latin typeface="Calibri"/>
                <a:ea typeface="Calibri"/>
                <a:cs typeface="Calibri"/>
                <a:sym typeface="Calibri"/>
              </a:rPr>
              <a:t>Modificar</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puntos</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Haga clic con el botón secundario en la trayectoria de animación cerca del extremo rojo y seleccione </a:t>
            </a:r>
            <a:r>
              <a:rPr b="1" i="0" lang="en-US" sz="1200" u="none" cap="none" strike="noStrike">
                <a:solidFill>
                  <a:schemeClr val="dk1"/>
                </a:solidFill>
                <a:latin typeface="Calibri"/>
                <a:ea typeface="Calibri"/>
                <a:cs typeface="Calibri"/>
                <a:sym typeface="Calibri"/>
              </a:rPr>
              <a:t>Agregar</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punto</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primer punto fuera del borde izquierdo de la diapositiva, cerca del copo de nieve.</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segundo punto 8,89 cm hacia la izquierda de la guía de dibujo vertical de 0,00 y 2,54 cm por debajo de la guía de dibujo horizontal.</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tercer punto a la intersección de las guías de dibujo vertical y horizontal de 0,00.</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cuarto punto 5,08 cm hacia la derecha de la guía de dibujo vertical de 0,00 y 0,64 cm por debajo de la guía de dibujo horizontal.</a:t>
            </a:r>
            <a:endParaRPr/>
          </a:p>
          <a:p>
            <a:pPr indent="-228600" lvl="1" marL="6858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quinto punto 10,16 cm hacia la derecha de la guía de dibujo vertical y 1,27 cm por encima de la guía de dibujo horizontal.</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sexto y último punto 0,64 cm hacia la derecha de la guía de dibujo vertical de 12,70 cm y 1,27 cm por encima de la guía de dibujo horizontal, fuera del borde derecho de la diapositiva.</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Animación</a:t>
            </a:r>
            <a:r>
              <a:rPr b="0" i="0" lang="en-US" sz="1200" u="none" cap="none" strike="noStrike">
                <a:solidFill>
                  <a:schemeClr val="dk1"/>
                </a:solidFill>
                <a:latin typeface="Calibri"/>
                <a:ea typeface="Calibri"/>
                <a:cs typeface="Calibri"/>
                <a:sym typeface="Calibri"/>
              </a:rPr>
              <a:t>,</a:t>
            </a:r>
            <a:r>
              <a:rPr b="1"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haga clic en el selector de cuadro de diálogo </a:t>
            </a:r>
            <a:r>
              <a:rPr b="1" i="0" lang="en-US" sz="1200" u="none" cap="none" strike="noStrike">
                <a:solidFill>
                  <a:schemeClr val="dk1"/>
                </a:solidFill>
                <a:latin typeface="Calibri"/>
                <a:ea typeface="Calibri"/>
                <a:cs typeface="Calibri"/>
                <a:sym typeface="Calibri"/>
              </a:rPr>
              <a:t>Opciones</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de efectos</a:t>
            </a:r>
            <a:r>
              <a:rPr b="0" i="0" lang="en-US" sz="1200" u="none" cap="none" strike="noStrike">
                <a:solidFill>
                  <a:schemeClr val="dk1"/>
                </a:solidFill>
                <a:latin typeface="Calibri"/>
                <a:ea typeface="Calibri"/>
                <a:cs typeface="Calibri"/>
                <a:sym typeface="Calibri"/>
              </a:rPr>
              <a:t>. En el cuadro de diálogo </a:t>
            </a:r>
            <a:r>
              <a:rPr b="1" i="0" lang="en-US" sz="1200" u="none" cap="none" strike="noStrike">
                <a:solidFill>
                  <a:schemeClr val="dk1"/>
                </a:solidFill>
                <a:latin typeface="Calibri"/>
                <a:ea typeface="Calibri"/>
                <a:cs typeface="Calibri"/>
                <a:sym typeface="Calibri"/>
              </a:rPr>
              <a:t>Arco hacia abajo</a:t>
            </a:r>
            <a:r>
              <a:rPr b="0" i="0" lang="en-US" sz="1200" u="none" cap="none" strike="noStrike">
                <a:solidFill>
                  <a:schemeClr val="dk1"/>
                </a:solidFill>
                <a:latin typeface="Calibri"/>
                <a:ea typeface="Calibri"/>
                <a:cs typeface="Calibri"/>
                <a:sym typeface="Calibri"/>
              </a:rPr>
              <a:t>, haga lo siguiente:</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Efecto</a:t>
            </a:r>
            <a:r>
              <a:rPr b="0" i="0" lang="en-US" sz="1200" u="none" cap="none" strike="noStrike">
                <a:solidFill>
                  <a:schemeClr val="dk1"/>
                </a:solidFill>
                <a:latin typeface="Calibri"/>
                <a:ea typeface="Calibri"/>
                <a:cs typeface="Calibri"/>
                <a:sym typeface="Calibri"/>
              </a:rPr>
              <a:t>, bajo </a:t>
            </a:r>
            <a:r>
              <a:rPr b="1" i="0" lang="en-US" sz="1200" u="none" cap="none" strike="noStrike">
                <a:solidFill>
                  <a:schemeClr val="dk1"/>
                </a:solidFill>
                <a:latin typeface="Calibri"/>
                <a:ea typeface="Calibri"/>
                <a:cs typeface="Calibri"/>
                <a:sym typeface="Calibri"/>
              </a:rPr>
              <a:t>Configuración</a:t>
            </a:r>
            <a:r>
              <a:rPr b="0" i="0" lang="en-US" sz="1200" u="none" cap="none" strike="noStrike">
                <a:solidFill>
                  <a:schemeClr val="dk1"/>
                </a:solidFill>
                <a:latin typeface="Calibri"/>
                <a:ea typeface="Calibri"/>
                <a:cs typeface="Calibri"/>
                <a:sym typeface="Calibri"/>
              </a:rPr>
              <a:t>, en la lista </a:t>
            </a:r>
            <a:r>
              <a:rPr b="1" i="0" lang="en-US" sz="1200" u="none" cap="none" strike="noStrike">
                <a:solidFill>
                  <a:schemeClr val="dk1"/>
                </a:solidFill>
                <a:latin typeface="Calibri"/>
                <a:ea typeface="Calibri"/>
                <a:cs typeface="Calibri"/>
                <a:sym typeface="Calibri"/>
              </a:rPr>
              <a:t>Ruta de acceso</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Bloqueada</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Efecto</a:t>
            </a:r>
            <a:r>
              <a:rPr b="0" i="0" lang="en-US" sz="1200" u="none" cap="none" strike="noStrike">
                <a:solidFill>
                  <a:schemeClr val="dk1"/>
                </a:solidFill>
                <a:latin typeface="Calibri"/>
                <a:ea typeface="Calibri"/>
                <a:cs typeface="Calibri"/>
                <a:sym typeface="Calibri"/>
              </a:rPr>
              <a:t>, desactive la opción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suavizado</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Efecto</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Final</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suavizado</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en la lista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Con la anterior</a:t>
            </a:r>
            <a:r>
              <a:rPr b="0" i="0" lang="en-US" sz="1200" u="none" cap="none" strike="noStrike">
                <a:solidFill>
                  <a:schemeClr val="dk1"/>
                </a:solidFill>
                <a:latin typeface="Calibri"/>
                <a:ea typeface="Calibri"/>
                <a:cs typeface="Calibri"/>
                <a:sym typeface="Calibri"/>
              </a:rPr>
              <a:t>. </a:t>
            </a:r>
            <a:endParaRPr/>
          </a:p>
          <a:p>
            <a:pPr indent="-228600" lvl="1" marL="6858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en el cuadro </a:t>
            </a:r>
            <a:r>
              <a:rPr b="1" i="0" lang="en-US" sz="1200" u="none" cap="none" strike="noStrike">
                <a:solidFill>
                  <a:schemeClr val="dk1"/>
                </a:solidFill>
                <a:latin typeface="Calibri"/>
                <a:ea typeface="Calibri"/>
                <a:cs typeface="Calibri"/>
                <a:sym typeface="Calibri"/>
              </a:rPr>
              <a:t>Retraso</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8</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en el cuadro </a:t>
            </a:r>
            <a:r>
              <a:rPr b="1" i="0" lang="en-US" sz="1200" u="none" cap="none" strike="noStrike">
                <a:solidFill>
                  <a:schemeClr val="dk1"/>
                </a:solidFill>
                <a:latin typeface="Calibri"/>
                <a:ea typeface="Calibri"/>
                <a:cs typeface="Calibri"/>
                <a:sym typeface="Calibri"/>
              </a:rPr>
              <a:t>Duración</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13 segundos</a:t>
            </a:r>
            <a:r>
              <a:rPr b="0" i="0" lang="en-US" sz="1200" u="none" cap="none" strike="noStrike">
                <a:solidFill>
                  <a:schemeClr val="dk1"/>
                </a:solidFill>
                <a:latin typeface="Calibri"/>
                <a:ea typeface="Calibri"/>
                <a:cs typeface="Calibri"/>
                <a:sym typeface="Calibri"/>
              </a:rPr>
              <a:t>.</a:t>
            </a:r>
            <a:endParaRPr/>
          </a:p>
          <a:p>
            <a:pPr indent="-228600" lvl="0" marL="228600" marR="0" rtl="0" algn="l">
              <a:spcBef>
                <a:spcPts val="0"/>
              </a:spcBef>
              <a:spcAft>
                <a:spcPts val="0"/>
              </a:spcAft>
              <a:buClr>
                <a:schemeClr val="dk1"/>
              </a:buClr>
              <a:buSzPts val="1200"/>
              <a:buFont typeface="Calibri"/>
              <a:buAutoNum type="arabicPeriod" startAt="4"/>
            </a:pPr>
            <a:r>
              <a:rPr b="0" i="0" lang="en-US" sz="1200" u="none" cap="none" strike="noStrike">
                <a:solidFill>
                  <a:schemeClr val="dk1"/>
                </a:solidFill>
                <a:latin typeface="Calibri"/>
                <a:ea typeface="Calibri"/>
                <a:cs typeface="Calibri"/>
                <a:sym typeface="Calibri"/>
              </a:rPr>
              <a:t>Seleccione el copo de nieve inferior fuera del borde izquierdo de la diapositiva. 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Animación avanzada</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Agregar animación</a:t>
            </a:r>
            <a:r>
              <a:rPr b="0" i="0" lang="en-US" sz="1200" u="none" cap="none" strike="noStrike">
                <a:solidFill>
                  <a:schemeClr val="dk1"/>
                </a:solidFill>
                <a:latin typeface="Calibri"/>
                <a:ea typeface="Calibri"/>
                <a:cs typeface="Calibri"/>
                <a:sym typeface="Calibri"/>
              </a:rPr>
              <a:t> y, a continuación, en </a:t>
            </a:r>
            <a:r>
              <a:rPr b="1" i="0" lang="en-US" sz="1200" u="none" cap="none" strike="noStrike">
                <a:solidFill>
                  <a:schemeClr val="dk1"/>
                </a:solidFill>
                <a:latin typeface="Calibri"/>
                <a:ea typeface="Calibri"/>
                <a:cs typeface="Calibri"/>
                <a:sym typeface="Calibri"/>
              </a:rPr>
              <a:t>Énfasis</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Girar</a:t>
            </a:r>
            <a:r>
              <a:rPr b="0" i="0" lang="en-US" sz="1200" u="none" cap="none" strike="noStrike">
                <a:solidFill>
                  <a:schemeClr val="dk1"/>
                </a:solidFill>
                <a:latin typeface="Calibri"/>
                <a:ea typeface="Calibri"/>
                <a:cs typeface="Calibri"/>
                <a:sym typeface="Calibri"/>
              </a:rPr>
              <a:t>.</a:t>
            </a:r>
            <a:endParaRPr/>
          </a:p>
          <a:p>
            <a:pPr indent="-228600" lvl="0" marL="228600" marR="0" rtl="0" algn="l">
              <a:spcBef>
                <a:spcPts val="0"/>
              </a:spcBef>
              <a:spcAft>
                <a:spcPts val="0"/>
              </a:spcAft>
              <a:buClr>
                <a:schemeClr val="dk1"/>
              </a:buClr>
              <a:buSzPts val="1200"/>
              <a:buFont typeface="Calibri"/>
              <a:buAutoNum type="arabicPeriod" startAt="4"/>
            </a:pPr>
            <a:r>
              <a:rPr b="0" i="0" lang="en-US" sz="1200" u="none" cap="none" strike="noStrike">
                <a:solidFill>
                  <a:schemeClr val="dk1"/>
                </a:solidFill>
                <a:latin typeface="Calibri"/>
                <a:ea typeface="Calibri"/>
                <a:cs typeface="Calibri"/>
                <a:sym typeface="Calibri"/>
              </a:rPr>
              <a:t>Además, 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Animación</a:t>
            </a:r>
            <a:r>
              <a:rPr b="0" i="0" lang="en-US" sz="1200" u="none" cap="none" strike="noStrike">
                <a:solidFill>
                  <a:schemeClr val="dk1"/>
                </a:solidFill>
                <a:latin typeface="Calibri"/>
                <a:ea typeface="Calibri"/>
                <a:cs typeface="Calibri"/>
                <a:sym typeface="Calibri"/>
              </a:rPr>
              <a:t>, haga clic en el selector de cuadro de diálogo </a:t>
            </a:r>
            <a:r>
              <a:rPr b="1" i="0" lang="en-US" sz="1200" u="none" cap="none" strike="noStrike">
                <a:solidFill>
                  <a:schemeClr val="dk1"/>
                </a:solidFill>
                <a:latin typeface="Calibri"/>
                <a:ea typeface="Calibri"/>
                <a:cs typeface="Calibri"/>
                <a:sym typeface="Calibri"/>
              </a:rPr>
              <a:t>Opciones de efectos</a:t>
            </a:r>
            <a:r>
              <a:rPr b="0" i="0" lang="en-US" sz="1200" u="none" cap="none" strike="noStrike">
                <a:solidFill>
                  <a:schemeClr val="dk1"/>
                </a:solidFill>
                <a:latin typeface="Calibri"/>
                <a:ea typeface="Calibri"/>
                <a:cs typeface="Calibri"/>
                <a:sym typeface="Calibri"/>
              </a:rPr>
              <a:t>. En el cuadro de diálogo </a:t>
            </a:r>
            <a:r>
              <a:rPr b="1" i="0" lang="en-US" sz="1200" u="none" cap="none" strike="noStrike">
                <a:solidFill>
                  <a:schemeClr val="dk1"/>
                </a:solidFill>
                <a:latin typeface="Calibri"/>
                <a:ea typeface="Calibri"/>
                <a:cs typeface="Calibri"/>
                <a:sym typeface="Calibri"/>
              </a:rPr>
              <a:t>Girar</a:t>
            </a:r>
            <a:r>
              <a:rPr b="0" i="0" lang="en-US" sz="1200" u="none" cap="none" strike="noStrike">
                <a:solidFill>
                  <a:schemeClr val="dk1"/>
                </a:solidFill>
                <a:latin typeface="Calibri"/>
                <a:ea typeface="Calibri"/>
                <a:cs typeface="Calibri"/>
                <a:sym typeface="Calibri"/>
              </a:rPr>
              <a:t>, haga lo siguiente:</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Efecto</a:t>
            </a:r>
            <a:r>
              <a:rPr b="0" i="0" lang="en-US" sz="1200" u="none" cap="none" strike="noStrike">
                <a:solidFill>
                  <a:schemeClr val="dk1"/>
                </a:solidFill>
                <a:latin typeface="Calibri"/>
                <a:ea typeface="Calibri"/>
                <a:cs typeface="Calibri"/>
                <a:sym typeface="Calibri"/>
              </a:rPr>
              <a:t>, en la lista </a:t>
            </a:r>
            <a:r>
              <a:rPr b="1" i="0" lang="en-US" sz="1200" u="none" cap="none" strike="noStrike">
                <a:solidFill>
                  <a:schemeClr val="dk1"/>
                </a:solidFill>
                <a:latin typeface="Calibri"/>
                <a:ea typeface="Calibri"/>
                <a:cs typeface="Calibri"/>
                <a:sym typeface="Calibri"/>
              </a:rPr>
              <a:t>Cantidad</a:t>
            </a:r>
            <a:r>
              <a:rPr b="0" i="0" lang="en-US" sz="1200" u="none" cap="none" strike="noStrike">
                <a:solidFill>
                  <a:schemeClr val="dk1"/>
                </a:solidFill>
                <a:latin typeface="Calibri"/>
                <a:ea typeface="Calibri"/>
                <a:cs typeface="Calibri"/>
                <a:sym typeface="Calibri"/>
              </a:rPr>
              <a:t>, en el cuadro </a:t>
            </a:r>
            <a:r>
              <a:rPr b="1" i="0" lang="en-US" sz="1200" u="none" cap="none" strike="noStrike">
                <a:solidFill>
                  <a:schemeClr val="dk1"/>
                </a:solidFill>
                <a:latin typeface="Calibri"/>
                <a:ea typeface="Calibri"/>
                <a:cs typeface="Calibri"/>
                <a:sym typeface="Calibri"/>
              </a:rPr>
              <a:t>Personalizado</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360°</a:t>
            </a:r>
            <a:r>
              <a:rPr b="0" i="0" lang="en-US" sz="1200" u="none" cap="none" strike="noStrike">
                <a:solidFill>
                  <a:schemeClr val="dk1"/>
                </a:solidFill>
                <a:latin typeface="Calibri"/>
                <a:ea typeface="Calibri"/>
                <a:cs typeface="Calibri"/>
                <a:sym typeface="Calibri"/>
              </a:rPr>
              <a:t> y presione la tecla ENTRAR. </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Efecto</a:t>
            </a:r>
            <a:r>
              <a:rPr b="0" i="0" lang="en-US" sz="1200" u="none" cap="none" strike="noStrike">
                <a:solidFill>
                  <a:schemeClr val="dk1"/>
                </a:solidFill>
                <a:latin typeface="Calibri"/>
                <a:ea typeface="Calibri"/>
                <a:cs typeface="Calibri"/>
                <a:sym typeface="Calibri"/>
              </a:rPr>
              <a:t>, también en la lista </a:t>
            </a:r>
            <a:r>
              <a:rPr b="1" i="0" lang="en-US" sz="1200" u="none" cap="none" strike="noStrike">
                <a:solidFill>
                  <a:schemeClr val="dk1"/>
                </a:solidFill>
                <a:latin typeface="Calibri"/>
                <a:ea typeface="Calibri"/>
                <a:cs typeface="Calibri"/>
                <a:sym typeface="Calibri"/>
              </a:rPr>
              <a:t>Cantidad</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Sentido opuesto a las agujas del reloj</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en la lista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Con</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la anterior</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en el cuadro </a:t>
            </a:r>
            <a:r>
              <a:rPr b="1" i="0" lang="en-US" sz="1200" u="none" cap="none" strike="noStrike">
                <a:solidFill>
                  <a:schemeClr val="dk1"/>
                </a:solidFill>
                <a:latin typeface="Calibri"/>
                <a:ea typeface="Calibri"/>
                <a:cs typeface="Calibri"/>
                <a:sym typeface="Calibri"/>
              </a:rPr>
              <a:t>Retraso</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8</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en el cuadro </a:t>
            </a:r>
            <a:r>
              <a:rPr b="1" i="0" lang="en-US" sz="1200" u="none" cap="none" strike="noStrike">
                <a:solidFill>
                  <a:schemeClr val="dk1"/>
                </a:solidFill>
                <a:latin typeface="Calibri"/>
                <a:ea typeface="Calibri"/>
                <a:cs typeface="Calibri"/>
                <a:sym typeface="Calibri"/>
              </a:rPr>
              <a:t>Velocidad</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13 segundos</a:t>
            </a:r>
            <a:r>
              <a:rPr b="0" i="0" lang="en-US" sz="1200" u="none" cap="none" strike="noStrike">
                <a:solidFill>
                  <a:schemeClr val="dk1"/>
                </a:solidFill>
                <a:latin typeface="Calibri"/>
                <a:ea typeface="Calibri"/>
                <a:cs typeface="Calibri"/>
                <a:sym typeface="Calibri"/>
              </a:rPr>
              <a:t>.</a:t>
            </a:r>
            <a:endParaRPr/>
          </a:p>
          <a:p>
            <a:pPr indent="-228600" lvl="0" marL="228600" marR="0" rtl="0" algn="l">
              <a:spcBef>
                <a:spcPts val="0"/>
              </a:spcBef>
              <a:spcAft>
                <a:spcPts val="0"/>
              </a:spcAft>
              <a:buClr>
                <a:schemeClr val="dk1"/>
              </a:buClr>
              <a:buSzPts val="1200"/>
              <a:buFont typeface="Calibri"/>
              <a:buAutoNum type="arabicPeriod" startAt="4"/>
            </a:pPr>
            <a:r>
              <a:rPr b="0" i="0" lang="en-US" sz="1200" u="none" cap="none" strike="noStrike">
                <a:solidFill>
                  <a:schemeClr val="dk1"/>
                </a:solidFill>
                <a:latin typeface="Calibri"/>
                <a:ea typeface="Calibri"/>
                <a:cs typeface="Calibri"/>
                <a:sym typeface="Calibri"/>
              </a:rPr>
              <a:t>Seleccione el copo de nieve inferior fuera del borde izquierdo de la diapositiva. 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Animación avanzada</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Agregar animación</a:t>
            </a:r>
            <a:r>
              <a:rPr b="0" i="0" lang="en-US" sz="1200" u="none" cap="none" strike="noStrike">
                <a:solidFill>
                  <a:schemeClr val="dk1"/>
                </a:solidFill>
                <a:latin typeface="Calibri"/>
                <a:ea typeface="Calibri"/>
                <a:cs typeface="Calibri"/>
                <a:sym typeface="Calibri"/>
              </a:rPr>
              <a:t> y, a continuación, en </a:t>
            </a:r>
            <a:r>
              <a:rPr b="1" i="0" lang="en-US" sz="1200" u="none" cap="none" strike="noStrike">
                <a:solidFill>
                  <a:schemeClr val="dk1"/>
                </a:solidFill>
                <a:latin typeface="Calibri"/>
                <a:ea typeface="Calibri"/>
                <a:cs typeface="Calibri"/>
                <a:sym typeface="Calibri"/>
              </a:rPr>
              <a:t>Énfasis</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Aumentar y hundir</a:t>
            </a:r>
            <a:r>
              <a:rPr b="0" i="0" lang="en-US" sz="1200" u="none" cap="none" strike="noStrike">
                <a:solidFill>
                  <a:schemeClr val="dk1"/>
                </a:solidFill>
                <a:latin typeface="Calibri"/>
                <a:ea typeface="Calibri"/>
                <a:cs typeface="Calibri"/>
                <a:sym typeface="Calibri"/>
              </a:rPr>
              <a:t>.</a:t>
            </a:r>
            <a:endParaRPr/>
          </a:p>
          <a:p>
            <a:pPr indent="-228600" lvl="0" marL="228600" marR="0" rtl="0" algn="l">
              <a:spcBef>
                <a:spcPts val="0"/>
              </a:spcBef>
              <a:spcAft>
                <a:spcPts val="0"/>
              </a:spcAft>
              <a:buClr>
                <a:schemeClr val="dk1"/>
              </a:buClr>
              <a:buSzPts val="1200"/>
              <a:buFont typeface="Calibri"/>
              <a:buAutoNum type="arabicPeriod" startAt="4"/>
            </a:pPr>
            <a:r>
              <a:rPr b="0" i="0" lang="en-US" sz="1200" u="none" cap="none" strike="noStrike">
                <a:solidFill>
                  <a:schemeClr val="dk1"/>
                </a:solidFill>
                <a:latin typeface="Calibri"/>
                <a:ea typeface="Calibri"/>
                <a:cs typeface="Calibri"/>
                <a:sym typeface="Calibri"/>
              </a:rPr>
              <a:t>También 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Animación</a:t>
            </a:r>
            <a:r>
              <a:rPr b="0" i="0" lang="en-US" sz="1200" u="none" cap="none" strike="noStrike">
                <a:solidFill>
                  <a:schemeClr val="dk1"/>
                </a:solidFill>
                <a:latin typeface="Calibri"/>
                <a:ea typeface="Calibri"/>
                <a:cs typeface="Calibri"/>
                <a:sym typeface="Calibri"/>
              </a:rPr>
              <a:t>, haga clic en el selector de cuadro de diálogo </a:t>
            </a:r>
            <a:r>
              <a:rPr b="1" i="0" lang="en-US" sz="1200" u="none" cap="none" strike="noStrike">
                <a:solidFill>
                  <a:schemeClr val="dk1"/>
                </a:solidFill>
                <a:latin typeface="Calibri"/>
                <a:ea typeface="Calibri"/>
                <a:cs typeface="Calibri"/>
                <a:sym typeface="Calibri"/>
              </a:rPr>
              <a:t>Opciones</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de efectos</a:t>
            </a:r>
            <a:r>
              <a:rPr b="0" i="0" lang="en-US" sz="1200" u="none" cap="none" strike="noStrike">
                <a:solidFill>
                  <a:schemeClr val="dk1"/>
                </a:solidFill>
                <a:latin typeface="Calibri"/>
                <a:ea typeface="Calibri"/>
                <a:cs typeface="Calibri"/>
                <a:sym typeface="Calibri"/>
              </a:rPr>
              <a:t>. En el cuadro de diálogo </a:t>
            </a:r>
            <a:r>
              <a:rPr b="1" i="0" lang="en-US" sz="1200" u="none" cap="none" strike="noStrike">
                <a:solidFill>
                  <a:schemeClr val="dk1"/>
                </a:solidFill>
                <a:latin typeface="Calibri"/>
                <a:ea typeface="Calibri"/>
                <a:cs typeface="Calibri"/>
                <a:sym typeface="Calibri"/>
              </a:rPr>
              <a:t>Aumentar y hundir</a:t>
            </a:r>
            <a:r>
              <a:rPr b="0" i="0" lang="en-US" sz="1200" u="none" cap="none" strike="noStrike">
                <a:solidFill>
                  <a:schemeClr val="dk1"/>
                </a:solidFill>
                <a:latin typeface="Calibri"/>
                <a:ea typeface="Calibri"/>
                <a:cs typeface="Calibri"/>
                <a:sym typeface="Calibri"/>
              </a:rPr>
              <a:t>, haga lo siguiente:</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Efecto</a:t>
            </a:r>
            <a:r>
              <a:rPr b="0" i="0" lang="en-US" sz="1200" u="none" cap="none" strike="noStrike">
                <a:solidFill>
                  <a:schemeClr val="dk1"/>
                </a:solidFill>
                <a:latin typeface="Calibri"/>
                <a:ea typeface="Calibri"/>
                <a:cs typeface="Calibri"/>
                <a:sym typeface="Calibri"/>
              </a:rPr>
              <a:t>, bajo </a:t>
            </a:r>
            <a:r>
              <a:rPr b="1" i="0" lang="en-US" sz="1200" u="none" cap="none" strike="noStrike">
                <a:solidFill>
                  <a:schemeClr val="dk1"/>
                </a:solidFill>
                <a:latin typeface="Calibri"/>
                <a:ea typeface="Calibri"/>
                <a:cs typeface="Calibri"/>
                <a:sym typeface="Calibri"/>
              </a:rPr>
              <a:t>Configuración</a:t>
            </a:r>
            <a:r>
              <a:rPr b="0" i="0" lang="en-US" sz="1200" u="none" cap="none" strike="noStrike">
                <a:solidFill>
                  <a:schemeClr val="dk1"/>
                </a:solidFill>
                <a:latin typeface="Calibri"/>
                <a:ea typeface="Calibri"/>
                <a:cs typeface="Calibri"/>
                <a:sym typeface="Calibri"/>
              </a:rPr>
              <a:t>, en la lista </a:t>
            </a:r>
            <a:r>
              <a:rPr b="1" i="0" lang="en-US" sz="1200" u="none" cap="none" strike="noStrike">
                <a:solidFill>
                  <a:schemeClr val="dk1"/>
                </a:solidFill>
                <a:latin typeface="Calibri"/>
                <a:ea typeface="Calibri"/>
                <a:cs typeface="Calibri"/>
                <a:sym typeface="Calibri"/>
              </a:rPr>
              <a:t>Tamaño</a:t>
            </a:r>
            <a:r>
              <a:rPr b="0" i="0" lang="en-US" sz="1200" u="none" cap="none" strike="noStrike">
                <a:solidFill>
                  <a:schemeClr val="dk1"/>
                </a:solidFill>
                <a:latin typeface="Calibri"/>
                <a:ea typeface="Calibri"/>
                <a:cs typeface="Calibri"/>
                <a:sym typeface="Calibri"/>
              </a:rPr>
              <a:t>, en el cuadro </a:t>
            </a:r>
            <a:r>
              <a:rPr b="1" i="0" lang="en-US" sz="1200" u="none" cap="none" strike="noStrike">
                <a:solidFill>
                  <a:schemeClr val="dk1"/>
                </a:solidFill>
                <a:latin typeface="Calibri"/>
                <a:ea typeface="Calibri"/>
                <a:cs typeface="Calibri"/>
                <a:sym typeface="Calibri"/>
              </a:rPr>
              <a:t>Personalizado</a:t>
            </a:r>
            <a:r>
              <a:rPr b="0" i="0" lang="en-US" sz="1200" u="none" cap="none" strike="noStrike">
                <a:solidFill>
                  <a:schemeClr val="dk1"/>
                </a:solidFill>
                <a:latin typeface="Calibri"/>
                <a:ea typeface="Calibri"/>
                <a:cs typeface="Calibri"/>
                <a:sym typeface="Calibri"/>
              </a:rPr>
              <a:t>, especifique </a:t>
            </a:r>
            <a:r>
              <a:rPr b="1" i="0" lang="en-US" sz="1200" u="none" cap="none" strike="noStrike">
                <a:solidFill>
                  <a:schemeClr val="dk1"/>
                </a:solidFill>
                <a:latin typeface="Calibri"/>
                <a:ea typeface="Calibri"/>
                <a:cs typeface="Calibri"/>
                <a:sym typeface="Calibri"/>
              </a:rPr>
              <a:t>40% </a:t>
            </a:r>
            <a:r>
              <a:rPr b="0" i="0" lang="en-US" sz="1200" u="none" cap="none" strike="noStrike">
                <a:solidFill>
                  <a:schemeClr val="dk1"/>
                </a:solidFill>
                <a:latin typeface="Calibri"/>
                <a:ea typeface="Calibri"/>
                <a:cs typeface="Calibri"/>
                <a:sym typeface="Calibri"/>
              </a:rPr>
              <a:t>y presione la tecla ENTRAR</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Efecto</a:t>
            </a:r>
            <a:r>
              <a:rPr b="0" i="0" lang="en-US" sz="1200" u="none" cap="none" strike="noStrike">
                <a:solidFill>
                  <a:schemeClr val="dk1"/>
                </a:solidFill>
                <a:latin typeface="Calibri"/>
                <a:ea typeface="Calibri"/>
                <a:cs typeface="Calibri"/>
                <a:sym typeface="Calibri"/>
              </a:rPr>
              <a:t>, en </a:t>
            </a:r>
            <a:r>
              <a:rPr b="1" i="0" lang="en-US" sz="1200" u="none" cap="none" strike="noStrike">
                <a:solidFill>
                  <a:schemeClr val="dk1"/>
                </a:solidFill>
                <a:latin typeface="Calibri"/>
                <a:ea typeface="Calibri"/>
                <a:cs typeface="Calibri"/>
                <a:sym typeface="Calibri"/>
              </a:rPr>
              <a:t>Configuración</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suavizado</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Efecto</a:t>
            </a:r>
            <a:r>
              <a:rPr b="0" i="0" lang="en-US" sz="1200" u="none" cap="none" strike="noStrike">
                <a:solidFill>
                  <a:schemeClr val="dk1"/>
                </a:solidFill>
                <a:latin typeface="Calibri"/>
                <a:ea typeface="Calibri"/>
                <a:cs typeface="Calibri"/>
                <a:sym typeface="Calibri"/>
              </a:rPr>
              <a:t>, en </a:t>
            </a:r>
            <a:r>
              <a:rPr b="1" i="0" lang="en-US" sz="1200" u="none" cap="none" strike="noStrike">
                <a:solidFill>
                  <a:schemeClr val="dk1"/>
                </a:solidFill>
                <a:latin typeface="Calibri"/>
                <a:ea typeface="Calibri"/>
                <a:cs typeface="Calibri"/>
                <a:sym typeface="Calibri"/>
              </a:rPr>
              <a:t>Configuración</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Final</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suavizado</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Efecto</a:t>
            </a:r>
            <a:r>
              <a:rPr b="0" i="0" lang="en-US" sz="1200" u="none" cap="none" strike="noStrike">
                <a:solidFill>
                  <a:schemeClr val="dk1"/>
                </a:solidFill>
                <a:latin typeface="Calibri"/>
                <a:ea typeface="Calibri"/>
                <a:cs typeface="Calibri"/>
                <a:sym typeface="Calibri"/>
              </a:rPr>
              <a:t>, en </a:t>
            </a:r>
            <a:r>
              <a:rPr b="1" i="0" lang="en-US" sz="1200" u="none" cap="none" strike="noStrike">
                <a:solidFill>
                  <a:schemeClr val="dk1"/>
                </a:solidFill>
                <a:latin typeface="Calibri"/>
                <a:ea typeface="Calibri"/>
                <a:cs typeface="Calibri"/>
                <a:sym typeface="Calibri"/>
              </a:rPr>
              <a:t>Configuración</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Cambio automático de dirección</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en la lista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Con</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la anterior</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en el cuadro </a:t>
            </a:r>
            <a:r>
              <a:rPr b="1" i="0" lang="en-US" sz="1200" u="none" cap="none" strike="noStrike">
                <a:solidFill>
                  <a:schemeClr val="dk1"/>
                </a:solidFill>
                <a:latin typeface="Calibri"/>
                <a:ea typeface="Calibri"/>
                <a:cs typeface="Calibri"/>
                <a:sym typeface="Calibri"/>
              </a:rPr>
              <a:t>Retraso</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8</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en el cuadro </a:t>
            </a:r>
            <a:r>
              <a:rPr b="1" i="0" lang="en-US" sz="1200" u="none" cap="none" strike="noStrike">
                <a:solidFill>
                  <a:schemeClr val="dk1"/>
                </a:solidFill>
                <a:latin typeface="Calibri"/>
                <a:ea typeface="Calibri"/>
                <a:cs typeface="Calibri"/>
                <a:sym typeface="Calibri"/>
              </a:rPr>
              <a:t>Velocidad</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6,5 segundos</a:t>
            </a:r>
            <a:r>
              <a:rPr b="0" i="0" lang="en-US" sz="1200" u="none" cap="none" strike="noStrike">
                <a:solidFill>
                  <a:schemeClr val="dk1"/>
                </a:solidFill>
                <a:latin typeface="Calibri"/>
                <a:ea typeface="Calibri"/>
                <a:cs typeface="Calibri"/>
                <a:sym typeface="Calibri"/>
              </a:rPr>
              <a:t>.</a:t>
            </a:r>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Para reproducir los efectos de animación de imagen, haga lo siguiente:</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diapositiva, seleccione la imagen grande. 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Animación avanzada</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Agregar animación</a:t>
            </a:r>
            <a:r>
              <a:rPr b="0" i="0" lang="en-US" sz="1200" u="none" cap="none" strike="noStrike">
                <a:solidFill>
                  <a:schemeClr val="dk1"/>
                </a:solidFill>
                <a:latin typeface="Calibri"/>
                <a:ea typeface="Calibri"/>
                <a:cs typeface="Calibri"/>
                <a:sym typeface="Calibri"/>
              </a:rPr>
              <a:t> y, a continuación, en </a:t>
            </a:r>
            <a:r>
              <a:rPr b="1" i="0" lang="en-US" sz="1200" u="none" cap="none" strike="noStrike">
                <a:solidFill>
                  <a:schemeClr val="dk1"/>
                </a:solidFill>
                <a:latin typeface="Calibri"/>
                <a:ea typeface="Calibri"/>
                <a:cs typeface="Calibri"/>
                <a:sym typeface="Calibri"/>
              </a:rPr>
              <a:t>Trayectorias de la animación</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Líneas</a:t>
            </a:r>
            <a:r>
              <a:rPr b="0" i="0" lang="en-US" sz="1200" u="none" cap="none" strike="noStrike">
                <a:solidFill>
                  <a:schemeClr val="dk1"/>
                </a:solidFill>
                <a:latin typeface="Calibri"/>
                <a:ea typeface="Calibri"/>
                <a:cs typeface="Calibri"/>
                <a:sym typeface="Calibri"/>
              </a:rPr>
              <a:t>.</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También 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Animación</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Opciones de efectos</a:t>
            </a:r>
            <a:r>
              <a:rPr b="0" i="0" lang="en-US" sz="1200" u="none" cap="none" strike="noStrike">
                <a:solidFill>
                  <a:schemeClr val="dk1"/>
                </a:solidFill>
                <a:latin typeface="Calibri"/>
                <a:ea typeface="Calibri"/>
                <a:cs typeface="Calibri"/>
                <a:sym typeface="Calibri"/>
              </a:rPr>
              <a:t> y, a continuación, en </a:t>
            </a:r>
            <a:r>
              <a:rPr b="1" i="0" lang="en-US" sz="1200" u="none" cap="none" strike="noStrike">
                <a:solidFill>
                  <a:schemeClr val="dk1"/>
                </a:solidFill>
                <a:latin typeface="Calibri"/>
                <a:ea typeface="Calibri"/>
                <a:cs typeface="Calibri"/>
                <a:sym typeface="Calibri"/>
              </a:rPr>
              <a:t>Izquierda</a:t>
            </a:r>
            <a:r>
              <a:rPr b="0" i="0" lang="en-US" sz="1200" u="none" cap="none" strike="noStrike">
                <a:solidFill>
                  <a:schemeClr val="dk1"/>
                </a:solidFill>
                <a:latin typeface="Calibri"/>
                <a:ea typeface="Calibri"/>
                <a:cs typeface="Calibri"/>
                <a:sym typeface="Calibri"/>
              </a:rPr>
              <a:t>.</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diapositiva, seleccione el efecto de la trayectoria de la animación para la imagen grande. Señale el extremo (flecha roja) de la ruta de la trayectoria seleccionada hasta que el cursor se convierta en una flecha con dos puntas. Mantenga presionada la tecla MAYÚS y arrastre el extremo hasta el borde izquierdo de la diapositiva. (Nota: asegúrese de extender solamente la trayectoria de la animación arrastrando el extremo y de no arrastrar toda la trayectoria de la animación hacia arriba, abajo, la izquierda o la derecha. Es posible que deba hacer zoom en la diapositiva para arrastrar la trayectoria de manera más precisa. En la pestaña </a:t>
            </a:r>
            <a:r>
              <a:rPr b="1" i="0" lang="en-US" sz="1200" u="none" cap="none" strike="noStrike">
                <a:solidFill>
                  <a:schemeClr val="dk1"/>
                </a:solidFill>
                <a:latin typeface="Calibri"/>
                <a:ea typeface="Calibri"/>
                <a:cs typeface="Calibri"/>
                <a:sym typeface="Calibri"/>
              </a:rPr>
              <a:t>Vista</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Zoom</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Zoom</a:t>
            </a:r>
            <a:r>
              <a:rPr b="0" i="0" lang="en-US" sz="1200" u="none" cap="none" strike="noStrike">
                <a:solidFill>
                  <a:schemeClr val="dk1"/>
                </a:solidFill>
                <a:latin typeface="Calibri"/>
                <a:ea typeface="Calibri"/>
                <a:cs typeface="Calibri"/>
                <a:sym typeface="Calibri"/>
              </a:rPr>
              <a:t>. En el cuadro de diálogo </a:t>
            </a:r>
            <a:r>
              <a:rPr b="1" i="0" lang="en-US" sz="1200" u="none" cap="none" strike="noStrike">
                <a:solidFill>
                  <a:schemeClr val="dk1"/>
                </a:solidFill>
                <a:latin typeface="Calibri"/>
                <a:ea typeface="Calibri"/>
                <a:cs typeface="Calibri"/>
                <a:sym typeface="Calibri"/>
              </a:rPr>
              <a:t>Zoom</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100%</a:t>
            </a:r>
            <a:r>
              <a:rPr b="0" i="0" lang="en-US" sz="1200" u="none" cap="none" strike="noStrike">
                <a:solidFill>
                  <a:schemeClr val="dk1"/>
                </a:solidFill>
                <a:latin typeface="Calibri"/>
                <a:ea typeface="Calibri"/>
                <a:cs typeface="Calibri"/>
                <a:sym typeface="Calibri"/>
              </a:rPr>
              <a:t> o superior).</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haga lo siguiente:</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lista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Con</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la anterior</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el cuadro </a:t>
            </a:r>
            <a:r>
              <a:rPr b="1" i="0" lang="en-US" sz="1200" u="none" cap="none" strike="noStrike">
                <a:solidFill>
                  <a:schemeClr val="dk1"/>
                </a:solidFill>
                <a:latin typeface="Calibri"/>
                <a:ea typeface="Calibri"/>
                <a:cs typeface="Calibri"/>
                <a:sym typeface="Calibri"/>
              </a:rPr>
              <a:t>Retraso</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17</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el cuadro </a:t>
            </a:r>
            <a:r>
              <a:rPr b="1" i="0" lang="en-US" sz="1200" u="none" cap="none" strike="noStrike">
                <a:solidFill>
                  <a:schemeClr val="dk1"/>
                </a:solidFill>
                <a:latin typeface="Calibri"/>
                <a:ea typeface="Calibri"/>
                <a:cs typeface="Calibri"/>
                <a:sym typeface="Calibri"/>
              </a:rPr>
              <a:t>Duración</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3 segundos</a:t>
            </a:r>
            <a:r>
              <a:rPr b="0" i="0" lang="en-US" sz="1200" u="none" cap="none" strike="noStrike">
                <a:solidFill>
                  <a:schemeClr val="dk1"/>
                </a:solidFill>
                <a:latin typeface="Calibri"/>
                <a:ea typeface="Calibri"/>
                <a:cs typeface="Calibri"/>
                <a:sym typeface="Calibri"/>
              </a:rPr>
              <a:t>.</a:t>
            </a:r>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Para reproducir los efectos de animación del primer copo de nieve de la parte superior, realice lo siguiente:</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diapositiva, seleccione el copo de nieve que está inmediatamente a la izquierda del cuadro de texto. 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Animación avanzada</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Agregar</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animación</a:t>
            </a:r>
            <a:r>
              <a:rPr b="0" i="0" lang="en-US" sz="1200" u="none" cap="none" strike="noStrike">
                <a:solidFill>
                  <a:schemeClr val="dk1"/>
                </a:solidFill>
                <a:latin typeface="Calibri"/>
                <a:ea typeface="Calibri"/>
                <a:cs typeface="Calibri"/>
                <a:sym typeface="Calibri"/>
              </a:rPr>
              <a:t> y, en </a:t>
            </a:r>
            <a:r>
              <a:rPr b="1" i="0" lang="en-US" sz="1200" u="none" cap="none" strike="noStrike">
                <a:solidFill>
                  <a:schemeClr val="dk1"/>
                </a:solidFill>
                <a:latin typeface="Calibri"/>
                <a:ea typeface="Calibri"/>
                <a:cs typeface="Calibri"/>
                <a:sym typeface="Calibri"/>
              </a:rPr>
              <a:t>Entrada</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Zoom</a:t>
            </a:r>
            <a:r>
              <a:rPr b="0" i="0" lang="en-US" sz="1200" u="none" cap="none" strike="noStrike">
                <a:solidFill>
                  <a:schemeClr val="dk1"/>
                </a:solidFill>
                <a:latin typeface="Calibri"/>
                <a:ea typeface="Calibri"/>
                <a:cs typeface="Calibri"/>
                <a:sym typeface="Calibri"/>
              </a:rPr>
              <a:t>.</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También 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haga lo siguiente:</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lista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Con</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la anterior</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el cuadro </a:t>
            </a:r>
            <a:r>
              <a:rPr b="1" i="0" lang="en-US" sz="1200" u="none" cap="none" strike="noStrike">
                <a:solidFill>
                  <a:schemeClr val="dk1"/>
                </a:solidFill>
                <a:latin typeface="Calibri"/>
                <a:ea typeface="Calibri"/>
                <a:cs typeface="Calibri"/>
                <a:sym typeface="Calibri"/>
              </a:rPr>
              <a:t>Retraso</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16</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el cuadro </a:t>
            </a:r>
            <a:r>
              <a:rPr b="1" i="0" lang="en-US" sz="1200" u="none" cap="none" strike="noStrike">
                <a:solidFill>
                  <a:schemeClr val="dk1"/>
                </a:solidFill>
                <a:latin typeface="Calibri"/>
                <a:ea typeface="Calibri"/>
                <a:cs typeface="Calibri"/>
                <a:sym typeface="Calibri"/>
              </a:rPr>
              <a:t>Duración</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1 segundo</a:t>
            </a:r>
            <a:r>
              <a:rPr b="0" i="0" lang="en-US" sz="1200" u="none" cap="none" strike="noStrike">
                <a:solidFill>
                  <a:schemeClr val="dk1"/>
                </a:solidFill>
                <a:latin typeface="Calibri"/>
                <a:ea typeface="Calibri"/>
                <a:cs typeface="Calibri"/>
                <a:sym typeface="Calibri"/>
              </a:rPr>
              <a:t>.</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diapositiva, seleccione el copo de nieve que está inmediatamente a la izquierda del cuadro de texto. 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Animación avanzada</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Agregar animación</a:t>
            </a:r>
            <a:r>
              <a:rPr b="0" i="0" lang="en-US" sz="1200" u="none" cap="none" strike="noStrike">
                <a:solidFill>
                  <a:schemeClr val="dk1"/>
                </a:solidFill>
                <a:latin typeface="Calibri"/>
                <a:ea typeface="Calibri"/>
                <a:cs typeface="Calibri"/>
                <a:sym typeface="Calibri"/>
              </a:rPr>
              <a:t> y, a continuación, en </a:t>
            </a:r>
            <a:r>
              <a:rPr b="1" i="0" lang="en-US" sz="1200" u="none" cap="none" strike="noStrike">
                <a:solidFill>
                  <a:schemeClr val="dk1"/>
                </a:solidFill>
                <a:latin typeface="Calibri"/>
                <a:ea typeface="Calibri"/>
                <a:cs typeface="Calibri"/>
                <a:sym typeface="Calibri"/>
              </a:rPr>
              <a:t>Trayectorias de la animación</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Arcos</a:t>
            </a:r>
            <a:r>
              <a:rPr b="0" i="0" lang="en-US" sz="1200" u="none" cap="none" strike="noStrike">
                <a:solidFill>
                  <a:schemeClr val="dk1"/>
                </a:solidFill>
                <a:latin typeface="Calibri"/>
                <a:ea typeface="Calibri"/>
                <a:cs typeface="Calibri"/>
                <a:sym typeface="Calibri"/>
              </a:rPr>
              <a:t>. </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Para crear la trayectoria de animación curvada, realice los pasos siguientes en la diapositiva:</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diapositiva, haga clic con el botón secundario en la forma y seleccione </a:t>
            </a:r>
            <a:r>
              <a:rPr b="1" i="0" lang="en-US" sz="1200" u="none" cap="none" strike="noStrike">
                <a:solidFill>
                  <a:schemeClr val="dk1"/>
                </a:solidFill>
                <a:latin typeface="Calibri"/>
                <a:ea typeface="Calibri"/>
                <a:cs typeface="Calibri"/>
                <a:sym typeface="Calibri"/>
              </a:rPr>
              <a:t>Modificar</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puntos</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Haga clic con el botón secundario en la trayectoria de animación cerca del extremo rojo y seleccione </a:t>
            </a:r>
            <a:r>
              <a:rPr b="1" i="0" lang="en-US" sz="1200" u="none" cap="none" strike="noStrike">
                <a:solidFill>
                  <a:schemeClr val="dk1"/>
                </a:solidFill>
                <a:latin typeface="Calibri"/>
                <a:ea typeface="Calibri"/>
                <a:cs typeface="Calibri"/>
                <a:sym typeface="Calibri"/>
              </a:rPr>
              <a:t>Agregar</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punto</a:t>
            </a:r>
            <a:r>
              <a:rPr b="0" i="0" lang="en-US" sz="1200" u="none" cap="none" strike="noStrike">
                <a:solidFill>
                  <a:schemeClr val="dk1"/>
                </a:solidFill>
                <a:latin typeface="Calibri"/>
                <a:ea typeface="Calibri"/>
                <a:cs typeface="Calibri"/>
                <a:sym typeface="Calibri"/>
              </a:rPr>
              <a:t>.</a:t>
            </a:r>
            <a:endParaRPr/>
          </a:p>
          <a:p>
            <a:pPr indent="-228600" lvl="1" marL="6858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Haga clic con el botón secundario en la trayectoria de animación cerca del punto de inicio verde y seleccione </a:t>
            </a:r>
            <a:r>
              <a:rPr b="1" i="0" lang="en-US" sz="1200" u="none" cap="none" strike="noStrike">
                <a:solidFill>
                  <a:schemeClr val="dk1"/>
                </a:solidFill>
                <a:latin typeface="Calibri"/>
                <a:ea typeface="Calibri"/>
                <a:cs typeface="Calibri"/>
                <a:sym typeface="Calibri"/>
              </a:rPr>
              <a:t>Agregar</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punto</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primer punto fuera del borde izquierdo de la diapositiva 5,08 cm por debajo de la guía de dibujo horizontal.</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segundo punto 7,62 cm hacia la izquierda de la guía de dibujo vertical de 0,00 y 7,62 cm por debajo de la guía de dibujo horizontal.</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tercer punto 2,54 cm hacia la izquierda de la guía de dibujo vertical de 0,00 y 6,98 cm por debajo de la guía de dibujo horizontal.</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cuarto punto 6,98 cm a la derecha de la guía de dibujo vertical de 0,00 y 2,54 cm por debajo de la guía de dibujo horizontal.</a:t>
            </a:r>
            <a:endParaRPr/>
          </a:p>
          <a:p>
            <a:pPr indent="-228600" lvl="1" marL="6858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quinto punto 5,71 cm a la derecha de la guía de dibujo vertical de 0,00 y 1,27 cm por encima de la guía de dibujo horizontal.</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sexto punto a la guía de dibujo vertical de 0,00 y 5,08 cm por encima de la guía de dibujo horizontal.</a:t>
            </a:r>
            <a:endParaRPr/>
          </a:p>
          <a:p>
            <a:pPr indent="-228600" lvl="1" marL="6858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Arrastre el séptimo y último punto hacia el copo de nieve.</a:t>
            </a:r>
            <a:endParaRPr/>
          </a:p>
          <a:p>
            <a:pPr indent="-228600" lvl="0" marL="228600" marR="0" rtl="0" algn="l">
              <a:spcBef>
                <a:spcPts val="0"/>
              </a:spcBef>
              <a:spcAft>
                <a:spcPts val="0"/>
              </a:spcAft>
              <a:buClr>
                <a:schemeClr val="dk1"/>
              </a:buClr>
              <a:buSzPts val="1200"/>
              <a:buFont typeface="Calibri"/>
              <a:buAutoNum type="arabicPeriod" startAt="5"/>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haga lo siguiente: </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lista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Con</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la anterior</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el cuadro </a:t>
            </a:r>
            <a:r>
              <a:rPr b="1" i="0" lang="en-US" sz="1200" u="none" cap="none" strike="noStrike">
                <a:solidFill>
                  <a:schemeClr val="dk1"/>
                </a:solidFill>
                <a:latin typeface="Calibri"/>
                <a:ea typeface="Calibri"/>
                <a:cs typeface="Calibri"/>
                <a:sym typeface="Calibri"/>
              </a:rPr>
              <a:t>Retraso</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16</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el cuadro </a:t>
            </a:r>
            <a:r>
              <a:rPr b="1" i="0" lang="en-US" sz="1200" u="none" cap="none" strike="noStrike">
                <a:solidFill>
                  <a:schemeClr val="dk1"/>
                </a:solidFill>
                <a:latin typeface="Calibri"/>
                <a:ea typeface="Calibri"/>
                <a:cs typeface="Calibri"/>
                <a:sym typeface="Calibri"/>
              </a:rPr>
              <a:t>Duración</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5</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segundos</a:t>
            </a:r>
            <a:r>
              <a:rPr b="0" i="0" lang="en-US" sz="1200" u="none" cap="none" strike="noStrike">
                <a:solidFill>
                  <a:schemeClr val="dk1"/>
                </a:solidFill>
                <a:latin typeface="Calibri"/>
                <a:ea typeface="Calibri"/>
                <a:cs typeface="Calibri"/>
                <a:sym typeface="Calibri"/>
              </a:rPr>
              <a:t>.</a:t>
            </a:r>
            <a:endParaRPr/>
          </a:p>
          <a:p>
            <a:pPr indent="-228600" lvl="1" marL="228600" marR="0" rtl="0" algn="l">
              <a:lnSpc>
                <a:spcPct val="100000"/>
              </a:lnSpc>
              <a:spcBef>
                <a:spcPts val="0"/>
              </a:spcBef>
              <a:spcAft>
                <a:spcPts val="0"/>
              </a:spcAft>
              <a:buClr>
                <a:schemeClr val="dk1"/>
              </a:buClr>
              <a:buSzPts val="1200"/>
              <a:buFont typeface="Calibri"/>
              <a:buAutoNum type="arabicPeriod" startAt="6"/>
            </a:pPr>
            <a:r>
              <a:rPr b="0" i="0" lang="en-US" sz="1200" u="none" cap="none" strike="noStrike">
                <a:solidFill>
                  <a:schemeClr val="dk1"/>
                </a:solidFill>
                <a:latin typeface="Calibri"/>
                <a:ea typeface="Calibri"/>
                <a:cs typeface="Calibri"/>
                <a:sym typeface="Calibri"/>
              </a:rPr>
              <a:t>Haga clic con el botón secundario en la zona de fondo y seleccione </a:t>
            </a:r>
            <a:r>
              <a:rPr b="1" i="0" lang="en-US" sz="1200" u="none" cap="none" strike="noStrike">
                <a:solidFill>
                  <a:schemeClr val="dk1"/>
                </a:solidFill>
                <a:latin typeface="Calibri"/>
                <a:ea typeface="Calibri"/>
                <a:cs typeface="Calibri"/>
                <a:sym typeface="Calibri"/>
              </a:rPr>
              <a:t>Cuadrícula y guías</a:t>
            </a:r>
            <a:r>
              <a:rPr b="0" i="0" lang="en-US" sz="1200" u="none" cap="none" strike="noStrike">
                <a:solidFill>
                  <a:schemeClr val="dk1"/>
                </a:solidFill>
                <a:latin typeface="Calibri"/>
                <a:ea typeface="Calibri"/>
                <a:cs typeface="Calibri"/>
                <a:sym typeface="Calibri"/>
              </a:rPr>
              <a:t>. En el cuadro de diálogo </a:t>
            </a:r>
            <a:r>
              <a:rPr b="1" i="0" lang="en-US" sz="1200" u="none" cap="none" strike="noStrike">
                <a:solidFill>
                  <a:schemeClr val="dk1"/>
                </a:solidFill>
                <a:latin typeface="Calibri"/>
                <a:ea typeface="Calibri"/>
                <a:cs typeface="Calibri"/>
                <a:sym typeface="Calibri"/>
              </a:rPr>
              <a:t>Cuadrícula y guías</a:t>
            </a:r>
            <a:r>
              <a:rPr b="0" i="0" lang="en-US" sz="1200" u="none" cap="none" strike="noStrike">
                <a:solidFill>
                  <a:schemeClr val="dk1"/>
                </a:solidFill>
                <a:latin typeface="Calibri"/>
                <a:ea typeface="Calibri"/>
                <a:cs typeface="Calibri"/>
                <a:sym typeface="Calibri"/>
              </a:rPr>
              <a:t>, bajo </a:t>
            </a:r>
            <a:r>
              <a:rPr b="1" i="0" lang="en-US" sz="1200" u="none" cap="none" strike="noStrike">
                <a:solidFill>
                  <a:schemeClr val="dk1"/>
                </a:solidFill>
                <a:latin typeface="Calibri"/>
                <a:ea typeface="Calibri"/>
                <a:cs typeface="Calibri"/>
                <a:sym typeface="Calibri"/>
              </a:rPr>
              <a:t>Configuración de las guías</a:t>
            </a:r>
            <a:r>
              <a:rPr b="0" i="0" lang="en-US" sz="1200" u="none" cap="none" strike="noStrike">
                <a:solidFill>
                  <a:schemeClr val="dk1"/>
                </a:solidFill>
                <a:latin typeface="Calibri"/>
                <a:ea typeface="Calibri"/>
                <a:cs typeface="Calibri"/>
                <a:sym typeface="Calibri"/>
              </a:rPr>
              <a:t>, desactive la casilla </a:t>
            </a:r>
            <a:r>
              <a:rPr b="1" i="0" lang="en-US" sz="1200" u="none" cap="none" strike="noStrike">
                <a:solidFill>
                  <a:schemeClr val="dk1"/>
                </a:solidFill>
                <a:latin typeface="Calibri"/>
                <a:ea typeface="Calibri"/>
                <a:cs typeface="Calibri"/>
                <a:sym typeface="Calibri"/>
              </a:rPr>
              <a:t>Mostrar guías de dibujo en la pantalla</a:t>
            </a:r>
            <a:r>
              <a:rPr b="0" i="0" lang="en-US" sz="1200" u="none" cap="none" strike="noStrike">
                <a:solidFill>
                  <a:schemeClr val="dk1"/>
                </a:solidFill>
                <a:latin typeface="Calibri"/>
                <a:ea typeface="Calibri"/>
                <a:cs typeface="Calibri"/>
                <a:sym typeface="Calibri"/>
              </a:rPr>
              <a:t> y haga clic en </a:t>
            </a:r>
            <a:r>
              <a:rPr b="1" i="0" lang="en-US" sz="1200" u="none" cap="none" strike="noStrike">
                <a:solidFill>
                  <a:schemeClr val="dk1"/>
                </a:solidFill>
                <a:latin typeface="Calibri"/>
                <a:ea typeface="Calibri"/>
                <a:cs typeface="Calibri"/>
                <a:sym typeface="Calibri"/>
              </a:rPr>
              <a:t>Aceptar</a:t>
            </a:r>
            <a:r>
              <a:rPr b="0" i="0" lang="en-US" sz="1200" u="none" cap="none" strike="noStrike">
                <a:solidFill>
                  <a:schemeClr val="dk1"/>
                </a:solidFill>
                <a:latin typeface="Calibri"/>
                <a:ea typeface="Calibri"/>
                <a:cs typeface="Calibri"/>
                <a:sym typeface="Calibri"/>
              </a:rPr>
              <a:t>. </a:t>
            </a:r>
            <a:endParaRPr/>
          </a:p>
          <a:p>
            <a:pPr indent="-152400" lvl="1" marL="6858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Para reproducir los efectos de animación del cuadro de texto de la cita, haga lo siguiente:</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En la diapositiva, seleccione el cuadro de texto de la cita. 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Animación avanzada</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Agregar animación</a:t>
            </a:r>
            <a:r>
              <a:rPr b="0" i="0" lang="en-US" sz="1200" u="none" cap="none" strike="noStrike">
                <a:solidFill>
                  <a:schemeClr val="dk1"/>
                </a:solidFill>
                <a:latin typeface="Calibri"/>
                <a:ea typeface="Calibri"/>
                <a:cs typeface="Calibri"/>
                <a:sym typeface="Calibri"/>
              </a:rPr>
              <a:t> y, a continuación, en </a:t>
            </a:r>
            <a:r>
              <a:rPr b="1" i="0" lang="en-US" sz="1200" u="none" cap="none" strike="noStrike">
                <a:solidFill>
                  <a:schemeClr val="dk1"/>
                </a:solidFill>
                <a:latin typeface="Calibri"/>
                <a:ea typeface="Calibri"/>
                <a:cs typeface="Calibri"/>
                <a:sym typeface="Calibri"/>
              </a:rPr>
              <a:t>Entrada</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Desvanecer</a:t>
            </a:r>
            <a:r>
              <a:rPr b="0" i="0" lang="en-US" sz="1200" u="none" cap="none" strike="noStrike">
                <a:solidFill>
                  <a:schemeClr val="dk1"/>
                </a:solidFill>
                <a:latin typeface="Calibri"/>
                <a:ea typeface="Calibri"/>
                <a:cs typeface="Calibri"/>
                <a:sym typeface="Calibri"/>
              </a:rPr>
              <a:t>.</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También 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Animación</a:t>
            </a:r>
            <a:r>
              <a:rPr b="0" i="0" lang="en-US" sz="1200" u="none" cap="none" strike="noStrike">
                <a:solidFill>
                  <a:schemeClr val="dk1"/>
                </a:solidFill>
                <a:latin typeface="Calibri"/>
                <a:ea typeface="Calibri"/>
                <a:cs typeface="Calibri"/>
                <a:sym typeface="Calibri"/>
              </a:rPr>
              <a:t>, haga clic en el selector de cuadro de diálogo </a:t>
            </a:r>
            <a:r>
              <a:rPr b="1" i="0" lang="en-US" sz="1200" u="none" cap="none" strike="noStrike">
                <a:solidFill>
                  <a:schemeClr val="dk1"/>
                </a:solidFill>
                <a:latin typeface="Calibri"/>
                <a:ea typeface="Calibri"/>
                <a:cs typeface="Calibri"/>
                <a:sym typeface="Calibri"/>
              </a:rPr>
              <a:t>Opciones</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de efectos</a:t>
            </a:r>
            <a:r>
              <a:rPr b="0" i="0" lang="en-US" sz="1200" u="none" cap="none" strike="noStrike">
                <a:solidFill>
                  <a:schemeClr val="dk1"/>
                </a:solidFill>
                <a:latin typeface="Calibri"/>
                <a:ea typeface="Calibri"/>
                <a:cs typeface="Calibri"/>
                <a:sym typeface="Calibri"/>
              </a:rPr>
              <a:t>. En el cuadro de diálogo </a:t>
            </a:r>
            <a:r>
              <a:rPr b="1" i="0" lang="en-US" sz="1200" u="none" cap="none" strike="noStrike">
                <a:solidFill>
                  <a:schemeClr val="dk1"/>
                </a:solidFill>
                <a:latin typeface="Calibri"/>
                <a:ea typeface="Calibri"/>
                <a:cs typeface="Calibri"/>
                <a:sym typeface="Calibri"/>
              </a:rPr>
              <a:t>Desvanecer</a:t>
            </a:r>
            <a:r>
              <a:rPr b="0" i="0" lang="en-US" sz="1200" u="none" cap="none" strike="noStrike">
                <a:solidFill>
                  <a:schemeClr val="dk1"/>
                </a:solidFill>
                <a:latin typeface="Calibri"/>
                <a:ea typeface="Calibri"/>
                <a:cs typeface="Calibri"/>
                <a:sym typeface="Calibri"/>
              </a:rPr>
              <a:t>, realice lo siguiente:</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Efecto</a:t>
            </a:r>
            <a:r>
              <a:rPr b="0" i="0" lang="en-US" sz="1200" u="none" cap="none" strike="noStrike">
                <a:solidFill>
                  <a:schemeClr val="dk1"/>
                </a:solidFill>
                <a:latin typeface="Calibri"/>
                <a:ea typeface="Calibri"/>
                <a:cs typeface="Calibri"/>
                <a:sym typeface="Calibri"/>
              </a:rPr>
              <a:t>, en la lista </a:t>
            </a:r>
            <a:r>
              <a:rPr b="1" i="0" lang="en-US" sz="1200" u="none" cap="none" strike="noStrike">
                <a:solidFill>
                  <a:schemeClr val="dk1"/>
                </a:solidFill>
                <a:latin typeface="Calibri"/>
                <a:ea typeface="Calibri"/>
                <a:cs typeface="Calibri"/>
                <a:sym typeface="Calibri"/>
              </a:rPr>
              <a:t>Animar</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texto</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Por</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letra</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Efecto</a:t>
            </a:r>
            <a:r>
              <a:rPr b="0" i="0" lang="en-US" sz="1200" u="none" cap="none" strike="noStrike">
                <a:solidFill>
                  <a:schemeClr val="dk1"/>
                </a:solidFill>
                <a:latin typeface="Calibri"/>
                <a:ea typeface="Calibri"/>
                <a:cs typeface="Calibri"/>
                <a:sym typeface="Calibri"/>
              </a:rPr>
              <a:t>, en el cuadro </a:t>
            </a:r>
            <a:r>
              <a:rPr b="1" i="0" lang="en-US" sz="1200" u="none" cap="none" strike="noStrike">
                <a:solidFill>
                  <a:schemeClr val="dk1"/>
                </a:solidFill>
                <a:latin typeface="Calibri"/>
                <a:ea typeface="Calibri"/>
                <a:cs typeface="Calibri"/>
                <a:sym typeface="Calibri"/>
              </a:rPr>
              <a:t>% de retraso entre letras</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4</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en la lista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Con</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la anterior</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en el cuadro </a:t>
            </a:r>
            <a:r>
              <a:rPr b="1" i="0" lang="en-US" sz="1200" u="none" cap="none" strike="noStrike">
                <a:solidFill>
                  <a:schemeClr val="dk1"/>
                </a:solidFill>
                <a:latin typeface="Calibri"/>
                <a:ea typeface="Calibri"/>
                <a:cs typeface="Calibri"/>
                <a:sym typeface="Calibri"/>
              </a:rPr>
              <a:t>Retraso</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21</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pestaña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en el cuadro </a:t>
            </a:r>
            <a:r>
              <a:rPr b="1" i="0" lang="en-US" sz="1200" u="none" cap="none" strike="noStrike">
                <a:solidFill>
                  <a:schemeClr val="dk1"/>
                </a:solidFill>
                <a:latin typeface="Calibri"/>
                <a:ea typeface="Calibri"/>
                <a:cs typeface="Calibri"/>
                <a:sym typeface="Calibri"/>
              </a:rPr>
              <a:t>Duración</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0,5 segundos</a:t>
            </a:r>
            <a:r>
              <a:rPr b="0" i="0" lang="en-US" sz="1200" u="none" cap="none" strike="noStrike">
                <a:solidFill>
                  <a:schemeClr val="dk1"/>
                </a:solidFill>
                <a:latin typeface="Calibri"/>
                <a:ea typeface="Calibri"/>
                <a:cs typeface="Calibri"/>
                <a:sym typeface="Calibri"/>
              </a:rPr>
              <a:t>.</a:t>
            </a:r>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Para reproducir los efectos de animación del cuadro de texto de disposición de la cita, haga lo siguiente:</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Seleccione el cuadro de texto de disposición de la cita. 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Animación avanzada</a:t>
            </a:r>
            <a:r>
              <a:rPr b="0" i="0" lang="en-US" sz="1200" u="none" cap="none" strike="noStrike">
                <a:solidFill>
                  <a:schemeClr val="dk1"/>
                </a:solidFill>
                <a:latin typeface="Calibri"/>
                <a:ea typeface="Calibri"/>
                <a:cs typeface="Calibri"/>
                <a:sym typeface="Calibri"/>
              </a:rPr>
              <a:t>, haga clic en </a:t>
            </a:r>
            <a:r>
              <a:rPr b="1" i="0" lang="en-US" sz="1200" u="none" cap="none" strike="noStrike">
                <a:solidFill>
                  <a:schemeClr val="dk1"/>
                </a:solidFill>
                <a:latin typeface="Calibri"/>
                <a:ea typeface="Calibri"/>
                <a:cs typeface="Calibri"/>
                <a:sym typeface="Calibri"/>
              </a:rPr>
              <a:t>Agregar animación</a:t>
            </a:r>
            <a:r>
              <a:rPr b="0" i="0" lang="en-US" sz="1200" u="none" cap="none" strike="noStrike">
                <a:solidFill>
                  <a:schemeClr val="dk1"/>
                </a:solidFill>
                <a:latin typeface="Calibri"/>
                <a:ea typeface="Calibri"/>
                <a:cs typeface="Calibri"/>
                <a:sym typeface="Calibri"/>
              </a:rPr>
              <a:t> y, a continuación, en </a:t>
            </a:r>
            <a:r>
              <a:rPr b="1" i="0" lang="en-US" sz="1200" u="none" cap="none" strike="noStrike">
                <a:solidFill>
                  <a:schemeClr val="dk1"/>
                </a:solidFill>
                <a:latin typeface="Calibri"/>
                <a:ea typeface="Calibri"/>
                <a:cs typeface="Calibri"/>
                <a:sym typeface="Calibri"/>
              </a:rPr>
              <a:t>Entrada</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Desvanecer</a:t>
            </a:r>
            <a:r>
              <a:rPr b="0" i="0" lang="en-US" sz="1200" u="none" cap="none" strike="noStrike">
                <a:solidFill>
                  <a:schemeClr val="dk1"/>
                </a:solidFill>
                <a:latin typeface="Calibri"/>
                <a:ea typeface="Calibri"/>
                <a:cs typeface="Calibri"/>
                <a:sym typeface="Calibri"/>
              </a:rPr>
              <a:t>.</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También en la pestaña </a:t>
            </a:r>
            <a:r>
              <a:rPr b="1" i="0" lang="en-US" sz="1200" u="none" cap="none" strike="noStrike">
                <a:solidFill>
                  <a:schemeClr val="dk1"/>
                </a:solidFill>
                <a:latin typeface="Calibri"/>
                <a:ea typeface="Calibri"/>
                <a:cs typeface="Calibri"/>
                <a:sym typeface="Calibri"/>
              </a:rPr>
              <a:t>Animaciones</a:t>
            </a:r>
            <a:r>
              <a:rPr b="0" i="0" lang="en-US" sz="1200" u="none" cap="none" strike="noStrike">
                <a:solidFill>
                  <a:schemeClr val="dk1"/>
                </a:solidFill>
                <a:latin typeface="Calibri"/>
                <a:ea typeface="Calibri"/>
                <a:cs typeface="Calibri"/>
                <a:sym typeface="Calibri"/>
              </a:rPr>
              <a:t>, en el grupo </a:t>
            </a:r>
            <a:r>
              <a:rPr b="1" i="0" lang="en-US" sz="1200" u="none" cap="none" strike="noStrike">
                <a:solidFill>
                  <a:schemeClr val="dk1"/>
                </a:solidFill>
                <a:latin typeface="Calibri"/>
                <a:ea typeface="Calibri"/>
                <a:cs typeface="Calibri"/>
                <a:sym typeface="Calibri"/>
              </a:rPr>
              <a:t>Intervalo de diapositiva</a:t>
            </a:r>
            <a:r>
              <a:rPr b="0" i="0" lang="en-US" sz="1200" u="none" cap="none" strike="noStrike">
                <a:solidFill>
                  <a:schemeClr val="dk1"/>
                </a:solidFill>
                <a:latin typeface="Calibri"/>
                <a:ea typeface="Calibri"/>
                <a:cs typeface="Calibri"/>
                <a:sym typeface="Calibri"/>
              </a:rPr>
              <a:t>, haga lo siguiente:</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lista </a:t>
            </a:r>
            <a:r>
              <a:rPr b="1" i="0" lang="en-US" sz="1200" u="none" cap="none" strike="noStrike">
                <a:solidFill>
                  <a:schemeClr val="dk1"/>
                </a:solidFill>
                <a:latin typeface="Calibri"/>
                <a:ea typeface="Calibri"/>
                <a:cs typeface="Calibri"/>
                <a:sym typeface="Calibri"/>
              </a:rPr>
              <a:t>Inicio</a:t>
            </a:r>
            <a:r>
              <a:rPr b="0" i="0" lang="en-US" sz="1200" u="none" cap="none" strike="noStrike">
                <a:solidFill>
                  <a:schemeClr val="dk1"/>
                </a:solidFill>
                <a:latin typeface="Calibri"/>
                <a:ea typeface="Calibri"/>
                <a:cs typeface="Calibri"/>
                <a:sym typeface="Calibri"/>
              </a:rPr>
              <a:t>, seleccione </a:t>
            </a:r>
            <a:r>
              <a:rPr b="1" i="0" lang="en-US" sz="1200" u="none" cap="none" strike="noStrike">
                <a:solidFill>
                  <a:schemeClr val="dk1"/>
                </a:solidFill>
                <a:latin typeface="Calibri"/>
                <a:ea typeface="Calibri"/>
                <a:cs typeface="Calibri"/>
                <a:sym typeface="Calibri"/>
              </a:rPr>
              <a:t>Con</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la anterior</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el cuadro </a:t>
            </a:r>
            <a:r>
              <a:rPr b="1" i="0" lang="en-US" sz="1200" u="none" cap="none" strike="noStrike">
                <a:solidFill>
                  <a:schemeClr val="dk1"/>
                </a:solidFill>
                <a:latin typeface="Calibri"/>
                <a:ea typeface="Calibri"/>
                <a:cs typeface="Calibri"/>
                <a:sym typeface="Calibri"/>
              </a:rPr>
              <a:t>Retraso</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22,5</a:t>
            </a:r>
            <a:r>
              <a:rPr b="0" i="0" lang="en-US" sz="1200" u="none" cap="none" strike="noStrike">
                <a:solidFill>
                  <a:schemeClr val="dk1"/>
                </a:solidFill>
                <a:latin typeface="Calibri"/>
                <a:ea typeface="Calibri"/>
                <a:cs typeface="Calibri"/>
                <a:sym typeface="Calibri"/>
              </a:rPr>
              <a:t>.</a:t>
            </a:r>
            <a:endParaRPr/>
          </a:p>
          <a:p>
            <a:pPr indent="-228600" lvl="1" marL="6858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 la lista </a:t>
            </a:r>
            <a:r>
              <a:rPr b="1" i="0" lang="en-US" sz="1200" u="none" cap="none" strike="noStrike">
                <a:solidFill>
                  <a:schemeClr val="dk1"/>
                </a:solidFill>
                <a:latin typeface="Calibri"/>
                <a:ea typeface="Calibri"/>
                <a:cs typeface="Calibri"/>
                <a:sym typeface="Calibri"/>
              </a:rPr>
              <a:t>Duración</a:t>
            </a:r>
            <a:r>
              <a:rPr b="0" i="0" lang="en-US" sz="1200" u="none" cap="none" strike="noStrike">
                <a:solidFill>
                  <a:schemeClr val="dk1"/>
                </a:solidFill>
                <a:latin typeface="Calibri"/>
                <a:ea typeface="Calibri"/>
                <a:cs typeface="Calibri"/>
                <a:sym typeface="Calibri"/>
              </a:rPr>
              <a:t>, escriba </a:t>
            </a:r>
            <a:r>
              <a:rPr b="1" i="0" lang="en-US" sz="1200" u="none" cap="none" strike="noStrike">
                <a:solidFill>
                  <a:schemeClr val="dk1"/>
                </a:solidFill>
                <a:latin typeface="Calibri"/>
                <a:ea typeface="Calibri"/>
                <a:cs typeface="Calibri"/>
                <a:sym typeface="Calibri"/>
              </a:rPr>
              <a:t>0,5 segundos</a:t>
            </a:r>
            <a:r>
              <a:rPr b="0" i="0" lang="en-US" sz="1200" u="none" cap="none" strike="noStrike">
                <a:solidFill>
                  <a:schemeClr val="dk1"/>
                </a:solidFill>
                <a:latin typeface="Calibri"/>
                <a:ea typeface="Calibri"/>
                <a:cs typeface="Calibri"/>
                <a:sym typeface="Calibri"/>
              </a:rPr>
              <a:t>.</a:t>
            </a:r>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7" name="Shape 8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Font typeface="Calibri"/>
              <a:buNone/>
            </a:pPr>
            <a:fld id="{00000000-1234-1234-1234-123412341234}" type="slidenum">
              <a:rPr b="0" i="0" lang="en-US" sz="1200">
                <a:solidFill>
                  <a:schemeClr val="dk1"/>
                </a:solidFill>
                <a:latin typeface="Calibri"/>
                <a:ea typeface="Calibri"/>
                <a:cs typeface="Calibri"/>
                <a:sym typeface="Calibri"/>
              </a:rPr>
              <a:t>‹#›</a:t>
            </a:fld>
            <a:endParaRPr b="0" i="0"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8" name="Shape 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Shape 11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4" name="Shape 114"/>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5" name="Shape 1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15" name="Shape 15"/>
        <p:cNvGrpSpPr/>
        <p:nvPr/>
      </p:nvGrpSpPr>
      <p:grpSpPr>
        <a:xfrm>
          <a:off x="0" y="0"/>
          <a:ext cx="0" cy="0"/>
          <a:chOff x="0" y="0"/>
          <a:chExt cx="0" cy="0"/>
        </a:xfrm>
      </p:grpSpPr>
      <p:sp>
        <p:nvSpPr>
          <p:cNvPr id="16" name="Shape 1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Shape 1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Shape 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72" name="Shape 72"/>
        <p:cNvGrpSpPr/>
        <p:nvPr/>
      </p:nvGrpSpPr>
      <p:grpSpPr>
        <a:xfrm>
          <a:off x="0" y="0"/>
          <a:ext cx="0" cy="0"/>
          <a:chOff x="0" y="0"/>
          <a:chExt cx="0" cy="0"/>
        </a:xfrm>
      </p:grpSpPr>
      <p:sp>
        <p:nvSpPr>
          <p:cNvPr id="73" name="Shape 7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4" name="Shape 74"/>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0" name="Shape 80"/>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19" name="Shape 19"/>
        <p:cNvGrpSpPr/>
        <p:nvPr/>
      </p:nvGrpSpPr>
      <p:grpSpPr>
        <a:xfrm>
          <a:off x="0" y="0"/>
          <a:ext cx="0" cy="0"/>
          <a:chOff x="0" y="0"/>
          <a:chExt cx="0" cy="0"/>
        </a:xfrm>
      </p:grpSpPr>
      <p:sp>
        <p:nvSpPr>
          <p:cNvPr id="20" name="Shape 2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1" name="Shape 2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 name="Shape 2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Shape 2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25" name="Shape 25"/>
        <p:cNvGrpSpPr/>
        <p:nvPr/>
      </p:nvGrpSpPr>
      <p:grpSpPr>
        <a:xfrm>
          <a:off x="0" y="0"/>
          <a:ext cx="0" cy="0"/>
          <a:chOff x="0" y="0"/>
          <a:chExt cx="0" cy="0"/>
        </a:xfrm>
      </p:grpSpPr>
      <p:sp>
        <p:nvSpPr>
          <p:cNvPr id="26" name="Shape 26"/>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7" name="Shape 27"/>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8" name="Shape 2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31" name="Shape 31"/>
        <p:cNvGrpSpPr/>
        <p:nvPr/>
      </p:nvGrpSpPr>
      <p:grpSpPr>
        <a:xfrm>
          <a:off x="0" y="0"/>
          <a:ext cx="0" cy="0"/>
          <a:chOff x="0" y="0"/>
          <a:chExt cx="0" cy="0"/>
        </a:xfrm>
      </p:grpSpPr>
      <p:sp>
        <p:nvSpPr>
          <p:cNvPr id="32" name="Shape 32"/>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3" name="Shape 33"/>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34" name="Shape 3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37" name="Shape 37"/>
        <p:cNvGrpSpPr/>
        <p:nvPr/>
      </p:nvGrpSpPr>
      <p:grpSpPr>
        <a:xfrm>
          <a:off x="0" y="0"/>
          <a:ext cx="0" cy="0"/>
          <a:chOff x="0" y="0"/>
          <a:chExt cx="0" cy="0"/>
        </a:xfrm>
      </p:grpSpPr>
      <p:sp>
        <p:nvSpPr>
          <p:cNvPr id="38" name="Shape 3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9" name="Shape 39"/>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44" name="Shape 44"/>
        <p:cNvGrpSpPr/>
        <p:nvPr/>
      </p:nvGrpSpPr>
      <p:grpSpPr>
        <a:xfrm>
          <a:off x="0" y="0"/>
          <a:ext cx="0" cy="0"/>
          <a:chOff x="0" y="0"/>
          <a:chExt cx="0" cy="0"/>
        </a:xfrm>
      </p:grpSpPr>
      <p:sp>
        <p:nvSpPr>
          <p:cNvPr id="45" name="Shape 4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6" name="Shape 46"/>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7" name="Shape 47"/>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Shape 48"/>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9" name="Shape 49"/>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Shape 5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ólo el título" type="titleOnly">
  <p:cSld name="TITLE_ONLY">
    <p:spTree>
      <p:nvGrpSpPr>
        <p:cNvPr id="53" name="Shape 53"/>
        <p:cNvGrpSpPr/>
        <p:nvPr/>
      </p:nvGrpSpPr>
      <p:grpSpPr>
        <a:xfrm>
          <a:off x="0" y="0"/>
          <a:ext cx="0" cy="0"/>
          <a:chOff x="0" y="0"/>
          <a:chExt cx="0" cy="0"/>
        </a:xfrm>
      </p:grpSpPr>
      <p:sp>
        <p:nvSpPr>
          <p:cNvPr id="54" name="Shape 5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5" name="Shape 5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0" name="Shape 60"/>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7" name="Shape 67"/>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descr="snowscene_wide.png" id="89" name="Shape 89"/>
          <p:cNvPicPr preferRelativeResize="0"/>
          <p:nvPr/>
        </p:nvPicPr>
        <p:blipFill rotWithShape="1">
          <a:blip r:embed="rId3">
            <a:alphaModFix/>
          </a:blip>
          <a:srcRect b="0" l="0" r="0" t="0"/>
          <a:stretch/>
        </p:blipFill>
        <p:spPr>
          <a:xfrm>
            <a:off x="-1587" y="0"/>
            <a:ext cx="18288001" cy="6858000"/>
          </a:xfrm>
          <a:prstGeom prst="rect">
            <a:avLst/>
          </a:prstGeom>
          <a:noFill/>
          <a:ln>
            <a:noFill/>
          </a:ln>
        </p:spPr>
      </p:pic>
      <p:pic>
        <p:nvPicPr>
          <p:cNvPr descr="flake1.png" id="90" name="Shape 90"/>
          <p:cNvPicPr preferRelativeResize="0"/>
          <p:nvPr/>
        </p:nvPicPr>
        <p:blipFill rotWithShape="1">
          <a:blip r:embed="rId4">
            <a:alphaModFix/>
          </a:blip>
          <a:srcRect b="0" l="0" r="0" t="0"/>
          <a:stretch/>
        </p:blipFill>
        <p:spPr>
          <a:xfrm rot="1170377">
            <a:off x="-634216" y="2814041"/>
            <a:ext cx="326696" cy="379300"/>
          </a:xfrm>
          <a:prstGeom prst="rect">
            <a:avLst/>
          </a:prstGeom>
          <a:noFill/>
          <a:ln>
            <a:noFill/>
          </a:ln>
        </p:spPr>
      </p:pic>
      <p:pic>
        <p:nvPicPr>
          <p:cNvPr descr="flake1.png" id="91" name="Shape 91"/>
          <p:cNvPicPr preferRelativeResize="0"/>
          <p:nvPr/>
        </p:nvPicPr>
        <p:blipFill rotWithShape="1">
          <a:blip r:embed="rId5">
            <a:alphaModFix/>
          </a:blip>
          <a:srcRect b="0" l="0" r="0" t="0"/>
          <a:stretch/>
        </p:blipFill>
        <p:spPr>
          <a:xfrm rot="1170377">
            <a:off x="-793707" y="3499672"/>
            <a:ext cx="440273" cy="511165"/>
          </a:xfrm>
          <a:prstGeom prst="rect">
            <a:avLst/>
          </a:prstGeom>
          <a:noFill/>
          <a:ln>
            <a:noFill/>
          </a:ln>
        </p:spPr>
      </p:pic>
      <p:pic>
        <p:nvPicPr>
          <p:cNvPr descr="flake5.png" id="92" name="Shape 92"/>
          <p:cNvPicPr preferRelativeResize="0"/>
          <p:nvPr/>
        </p:nvPicPr>
        <p:blipFill rotWithShape="1">
          <a:blip r:embed="rId6">
            <a:alphaModFix/>
          </a:blip>
          <a:srcRect b="0" l="0" r="0" t="0"/>
          <a:stretch/>
        </p:blipFill>
        <p:spPr>
          <a:xfrm rot="1019252">
            <a:off x="1215119" y="513695"/>
            <a:ext cx="790733" cy="918055"/>
          </a:xfrm>
          <a:prstGeom prst="rect">
            <a:avLst/>
          </a:prstGeom>
          <a:noFill/>
          <a:ln>
            <a:noFill/>
          </a:ln>
        </p:spPr>
      </p:pic>
      <p:sp>
        <p:nvSpPr>
          <p:cNvPr id="93" name="Shape 93"/>
          <p:cNvSpPr txBox="1"/>
          <p:nvPr/>
        </p:nvSpPr>
        <p:spPr>
          <a:xfrm>
            <a:off x="1944046" y="818707"/>
            <a:ext cx="4028595" cy="923330"/>
          </a:xfrm>
          <a:prstGeom prst="rect">
            <a:avLst/>
          </a:prstGeom>
          <a:noFill/>
          <a:ln>
            <a:noFill/>
          </a:ln>
        </p:spPr>
        <p:txBody>
          <a:bodyPr anchorCtr="0" anchor="t" bIns="45700" lIns="91425" spcFirstLastPara="1" rIns="91425" wrap="square" tIns="45700">
            <a:noAutofit/>
          </a:bodyPr>
          <a:lstStyle/>
          <a:p>
            <a:pPr indent="-118871" lvl="0" marL="118871" marR="0" rtl="0" algn="l">
              <a:spcBef>
                <a:spcPts val="0"/>
              </a:spcBef>
              <a:spcAft>
                <a:spcPts val="0"/>
              </a:spcAft>
              <a:buNone/>
            </a:pPr>
            <a:r>
              <a:rPr b="0" i="1" lang="en-US" sz="1800" u="none" cap="none" strike="noStrike">
                <a:solidFill>
                  <a:schemeClr val="lt1"/>
                </a:solidFill>
                <a:latin typeface="Georgia"/>
                <a:ea typeface="Georgia"/>
                <a:cs typeface="Georgia"/>
                <a:sym typeface="Georgia"/>
              </a:rPr>
              <a:t>“Llenando brechas de conocimiento y manejo pesquero sostenible del bacalao de profundidad”</a:t>
            </a:r>
            <a:endParaRPr b="0" i="1" sz="1800" u="none" cap="none" strike="noStrike">
              <a:solidFill>
                <a:schemeClr val="lt1"/>
              </a:solidFill>
              <a:latin typeface="Georgia"/>
              <a:ea typeface="Georgia"/>
              <a:cs typeface="Georgia"/>
              <a:sym typeface="Georgia"/>
            </a:endParaRPr>
          </a:p>
        </p:txBody>
      </p:sp>
      <p:sp>
        <p:nvSpPr>
          <p:cNvPr id="94" name="Shape 94"/>
          <p:cNvSpPr txBox="1"/>
          <p:nvPr/>
        </p:nvSpPr>
        <p:spPr>
          <a:xfrm>
            <a:off x="4085439" y="1755393"/>
            <a:ext cx="2934833" cy="15388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400" u="none" cap="none" strike="noStrike">
                <a:solidFill>
                  <a:schemeClr val="lt1"/>
                </a:solidFill>
                <a:latin typeface="Georgia"/>
                <a:ea typeface="Georgia"/>
                <a:cs typeface="Georgia"/>
                <a:sym typeface="Georgia"/>
              </a:rPr>
              <a:t>– Conclusiones Primer Seminario Bacalao Magallanes 2015</a:t>
            </a:r>
            <a:endParaRPr/>
          </a:p>
          <a:p>
            <a:pPr indent="0" lvl="0" marL="0" marR="0" rtl="0" algn="l">
              <a:spcBef>
                <a:spcPts val="0"/>
              </a:spcBef>
              <a:spcAft>
                <a:spcPts val="0"/>
              </a:spcAft>
              <a:buNone/>
            </a:pPr>
            <a:r>
              <a:t/>
            </a:r>
            <a:endParaRPr i="1" sz="1400">
              <a:solidFill>
                <a:schemeClr val="lt1"/>
              </a:solidFill>
              <a:latin typeface="Georgia"/>
              <a:ea typeface="Georgia"/>
              <a:cs typeface="Georgia"/>
              <a:sym typeface="Georgia"/>
            </a:endParaRPr>
          </a:p>
          <a:p>
            <a:pPr indent="0" lvl="0" marL="0" marR="0" rtl="0" algn="ctr">
              <a:spcBef>
                <a:spcPts val="0"/>
              </a:spcBef>
              <a:spcAft>
                <a:spcPts val="0"/>
              </a:spcAft>
              <a:buNone/>
            </a:pPr>
            <a:r>
              <a:rPr lang="en-US" sz="1400">
                <a:solidFill>
                  <a:schemeClr val="lt1"/>
                </a:solidFill>
                <a:latin typeface="Georgia"/>
                <a:ea typeface="Georgia"/>
                <a:cs typeface="Georgia"/>
                <a:sym typeface="Georgia"/>
              </a:rPr>
              <a:t>Javier A. Díaz Ochoa</a:t>
            </a:r>
            <a:endParaRPr/>
          </a:p>
          <a:p>
            <a:pPr indent="0" lvl="0" marL="0" marR="0" rtl="0" algn="ctr">
              <a:spcBef>
                <a:spcPts val="0"/>
              </a:spcBef>
              <a:spcAft>
                <a:spcPts val="0"/>
              </a:spcAft>
              <a:buNone/>
            </a:pPr>
            <a:r>
              <a:rPr lang="en-US" sz="1200">
                <a:solidFill>
                  <a:schemeClr val="lt1"/>
                </a:solidFill>
                <a:latin typeface="Georgia"/>
                <a:ea typeface="Georgia"/>
                <a:cs typeface="Georgia"/>
                <a:sym typeface="Georgia"/>
              </a:rPr>
              <a:t>Dpto. De Ciencias y Recursos Natutrales</a:t>
            </a:r>
            <a:endParaRPr/>
          </a:p>
          <a:p>
            <a:pPr indent="0" lvl="0" marL="0" marR="0" rtl="0" algn="ctr">
              <a:spcBef>
                <a:spcPts val="0"/>
              </a:spcBef>
              <a:spcAft>
                <a:spcPts val="0"/>
              </a:spcAft>
              <a:buNone/>
            </a:pPr>
            <a:r>
              <a:rPr lang="en-US" sz="1200">
                <a:solidFill>
                  <a:schemeClr val="lt1"/>
                </a:solidFill>
                <a:latin typeface="Georgia"/>
                <a:ea typeface="Georgia"/>
                <a:cs typeface="Georgia"/>
                <a:sym typeface="Georgia"/>
              </a:rPr>
              <a:t>Universidad de Magallanes</a:t>
            </a:r>
            <a:endParaRPr sz="1200">
              <a:solidFill>
                <a:schemeClr val="lt1"/>
              </a:solidFill>
              <a:latin typeface="Georgia"/>
              <a:ea typeface="Georgia"/>
              <a:cs typeface="Georgia"/>
              <a:sym typeface="Georgia"/>
            </a:endParaRPr>
          </a:p>
          <a:p>
            <a:pPr indent="0" lvl="0" marL="0" marR="0" rtl="0" algn="l">
              <a:spcBef>
                <a:spcPts val="0"/>
              </a:spcBef>
              <a:spcAft>
                <a:spcPts val="0"/>
              </a:spcAft>
              <a:buClr>
                <a:schemeClr val="dk1"/>
              </a:buClr>
              <a:buFont typeface="Calibri"/>
              <a:buNone/>
            </a:pPr>
            <a:r>
              <a:t/>
            </a:r>
            <a:endParaRPr b="0" i="1" sz="1400">
              <a:solidFill>
                <a:schemeClr val="lt1"/>
              </a:solidFill>
              <a:latin typeface="Georgia"/>
              <a:ea typeface="Georgia"/>
              <a:cs typeface="Georgia"/>
              <a:sym typeface="Georgia"/>
            </a:endParaRPr>
          </a:p>
        </p:txBody>
      </p:sp>
      <p:pic>
        <p:nvPicPr>
          <p:cNvPr id="95" name="Shape 95"/>
          <p:cNvPicPr preferRelativeResize="0"/>
          <p:nvPr/>
        </p:nvPicPr>
        <p:blipFill rotWithShape="1">
          <a:blip r:embed="rId7">
            <a:alphaModFix/>
          </a:blip>
          <a:srcRect b="0" l="0" r="0" t="0"/>
          <a:stretch/>
        </p:blipFill>
        <p:spPr>
          <a:xfrm>
            <a:off x="2627784" y="5121189"/>
            <a:ext cx="3600400" cy="1548171"/>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5000" fill="hold"/>
                                        <p:tgtEl>
                                          <p:spTgt spid="90"/>
                                        </p:tgtEl>
                                        <p:attrNameLst>
                                          <p:attrName>r</p:attrName>
                                        </p:attrNameLst>
                                      </p:cBhvr>
                                    </p:animRot>
                                  </p:childTnLst>
                                </p:cTn>
                              </p:par>
                            </p:childTnLst>
                          </p:cTn>
                        </p:par>
                        <p:par>
                          <p:cTn fill="hold">
                            <p:stCondLst>
                              <p:cond delay="5000"/>
                            </p:stCondLst>
                            <p:childTnLst>
                              <p:par>
                                <p:cTn fill="hold" nodeType="afterEffect" presetClass="emph" presetID="8" presetSubtype="0">
                                  <p:stCondLst>
                                    <p:cond delay="8000"/>
                                  </p:stCondLst>
                                  <p:childTnLst>
                                    <p:animRot by="-21600000">
                                      <p:cBhvr>
                                        <p:cTn dur="5000" fill="hold"/>
                                        <p:tgtEl>
                                          <p:spTgt spid="91"/>
                                        </p:tgtEl>
                                        <p:attrNameLst>
                                          <p:attrName>r</p:attrName>
                                        </p:attrNameLst>
                                      </p:cBhvr>
                                    </p:animRot>
                                  </p:childTnLst>
                                </p:cTn>
                              </p:par>
                            </p:childTnLst>
                          </p:cTn>
                        </p:par>
                        <p:par>
                          <p:cTn fill="hold">
                            <p:stCondLst>
                              <p:cond delay="10000"/>
                            </p:stCondLst>
                            <p:childTnLst>
                              <p:par>
                                <p:cTn fill="hold" nodeType="afterEffect" presetClass="entr" presetID="23" presetSubtype="16">
                                  <p:stCondLst>
                                    <p:cond delay="1600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000"/>
                                        <p:tgtEl>
                                          <p:spTgt spid="92"/>
                                        </p:tgtEl>
                                        <p:attrNameLst>
                                          <p:attrName>ppt_w</p:attrName>
                                        </p:attrNameLst>
                                      </p:cBhvr>
                                      <p:tavLst>
                                        <p:tav fmla="" tm="0">
                                          <p:val>
                                            <p:strVal val="0"/>
                                          </p:val>
                                        </p:tav>
                                        <p:tav fmla="" tm="100000">
                                          <p:val>
                                            <p:strVal val="#ppt_w"/>
                                          </p:val>
                                        </p:tav>
                                      </p:tavLst>
                                    </p:anim>
                                    <p:anim calcmode="lin" valueType="num">
                                      <p:cBhvr additive="base">
                                        <p:cTn dur="1000"/>
                                        <p:tgtEl>
                                          <p:spTgt spid="92"/>
                                        </p:tgtEl>
                                        <p:attrNameLst>
                                          <p:attrName>ppt_h</p:attrName>
                                        </p:attrNameLst>
                                      </p:cBhvr>
                                      <p:tavLst>
                                        <p:tav fmla="" tm="0">
                                          <p:val>
                                            <p:strVal val="0"/>
                                          </p:val>
                                        </p:tav>
                                        <p:tav fmla="" tm="100000">
                                          <p:val>
                                            <p:strVal val="#ppt_h"/>
                                          </p:val>
                                        </p:tav>
                                      </p:tavLst>
                                    </p:anim>
                                  </p:childTnLst>
                                </p:cTn>
                              </p:par>
                            </p:childTnLst>
                          </p:cTn>
                        </p:par>
                        <p:par>
                          <p:cTn fill="hold">
                            <p:stCondLst>
                              <p:cond delay="11000"/>
                            </p:stCondLst>
                            <p:childTnLst>
                              <p:par>
                                <p:cTn fill="hold" nodeType="afterEffect" presetClass="entr" presetID="10" presetSubtype="0">
                                  <p:stCondLst>
                                    <p:cond delay="2100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2250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id="100" name="Shape 100"/>
          <p:cNvPicPr preferRelativeResize="0"/>
          <p:nvPr/>
        </p:nvPicPr>
        <p:blipFill rotWithShape="1">
          <a:blip r:embed="rId3">
            <a:alphaModFix/>
          </a:blip>
          <a:srcRect b="0" l="0" r="0" t="0"/>
          <a:stretch/>
        </p:blipFill>
        <p:spPr>
          <a:xfrm>
            <a:off x="1331640" y="2852936"/>
            <a:ext cx="6480720" cy="3583550"/>
          </a:xfrm>
          <a:prstGeom prst="rect">
            <a:avLst/>
          </a:prstGeom>
          <a:noFill/>
          <a:ln>
            <a:noFill/>
          </a:ln>
        </p:spPr>
      </p:pic>
      <p:pic>
        <p:nvPicPr>
          <p:cNvPr descr="http://www.fishbase.org/tools/UploadPhoto/uploads/Dissostichus_eleginoides.jpg" id="101" name="Shape 101"/>
          <p:cNvPicPr preferRelativeResize="0"/>
          <p:nvPr/>
        </p:nvPicPr>
        <p:blipFill rotWithShape="1">
          <a:blip r:embed="rId4">
            <a:alphaModFix/>
          </a:blip>
          <a:srcRect b="0" l="0" r="0" t="0"/>
          <a:stretch/>
        </p:blipFill>
        <p:spPr>
          <a:xfrm>
            <a:off x="2987824" y="620688"/>
            <a:ext cx="4896544" cy="2118698"/>
          </a:xfrm>
          <a:prstGeom prst="rect">
            <a:avLst/>
          </a:prstGeom>
          <a:noFill/>
          <a:ln>
            <a:noFill/>
          </a:ln>
        </p:spPr>
      </p:pic>
      <p:sp>
        <p:nvSpPr>
          <p:cNvPr id="102" name="Shape 102"/>
          <p:cNvSpPr txBox="1"/>
          <p:nvPr/>
        </p:nvSpPr>
        <p:spPr>
          <a:xfrm>
            <a:off x="7092280" y="6381328"/>
            <a:ext cx="167975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Aramayo (2016)</a:t>
            </a:r>
            <a:endParaRPr sz="1800">
              <a:solidFill>
                <a:schemeClr val="dk1"/>
              </a:solidFill>
              <a:latin typeface="Calibri"/>
              <a:ea typeface="Calibri"/>
              <a:cs typeface="Calibri"/>
              <a:sym typeface="Calibri"/>
            </a:endParaRPr>
          </a:p>
        </p:txBody>
      </p:sp>
      <p:sp>
        <p:nvSpPr>
          <p:cNvPr id="103" name="Shape 103"/>
          <p:cNvSpPr txBox="1"/>
          <p:nvPr/>
        </p:nvSpPr>
        <p:spPr>
          <a:xfrm>
            <a:off x="251520" y="764704"/>
            <a:ext cx="2520280"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Nombre común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Bacalao de profundidad, austromerluza o merluza negra </a:t>
            </a:r>
            <a:endParaRPr/>
          </a:p>
          <a:p>
            <a:pPr indent="0" lvl="0" marL="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Nombre científico </a:t>
            </a:r>
            <a:r>
              <a:rPr i="1" lang="en-US" sz="1800">
                <a:solidFill>
                  <a:schemeClr val="dk1"/>
                </a:solidFill>
                <a:latin typeface="Calibri"/>
                <a:ea typeface="Calibri"/>
                <a:cs typeface="Calibri"/>
                <a:sym typeface="Calibri"/>
              </a:rPr>
              <a:t>Dissostichus eleginoides</a:t>
            </a:r>
            <a:endParaRPr sz="1800">
              <a:solidFill>
                <a:schemeClr val="dk1"/>
              </a:solidFill>
              <a:latin typeface="Calibri"/>
              <a:ea typeface="Calibri"/>
              <a:cs typeface="Calibri"/>
              <a:sym typeface="Calibri"/>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descr="Distribución bacalao alrededor de la Antártica (leyenda).png" id="108" name="Shape 108"/>
          <p:cNvPicPr preferRelativeResize="0"/>
          <p:nvPr/>
        </p:nvPicPr>
        <p:blipFill rotWithShape="1">
          <a:blip r:embed="rId3">
            <a:alphaModFix/>
          </a:blip>
          <a:srcRect b="0" l="0" r="0" t="0"/>
          <a:stretch/>
        </p:blipFill>
        <p:spPr>
          <a:xfrm>
            <a:off x="827584" y="5045019"/>
            <a:ext cx="7848872" cy="1696349"/>
          </a:xfrm>
          <a:prstGeom prst="rect">
            <a:avLst/>
          </a:prstGeom>
          <a:noFill/>
          <a:ln>
            <a:noFill/>
          </a:ln>
        </p:spPr>
      </p:pic>
      <p:pic>
        <p:nvPicPr>
          <p:cNvPr descr="Distribución bacalao alrededor de la Antártica.png" id="109" name="Shape 109"/>
          <p:cNvPicPr preferRelativeResize="0"/>
          <p:nvPr/>
        </p:nvPicPr>
        <p:blipFill rotWithShape="1">
          <a:blip r:embed="rId4">
            <a:alphaModFix/>
          </a:blip>
          <a:srcRect b="0" l="0" r="0" t="0"/>
          <a:stretch/>
        </p:blipFill>
        <p:spPr>
          <a:xfrm>
            <a:off x="2267744" y="188640"/>
            <a:ext cx="5029902" cy="4867955"/>
          </a:xfrm>
          <a:prstGeom prst="rect">
            <a:avLst/>
          </a:prstGeom>
          <a:noFill/>
          <a:ln>
            <a:noFill/>
          </a:ln>
        </p:spPr>
      </p:pic>
      <p:sp>
        <p:nvSpPr>
          <p:cNvPr id="110" name="Shape 110"/>
          <p:cNvSpPr txBox="1"/>
          <p:nvPr/>
        </p:nvSpPr>
        <p:spPr>
          <a:xfrm>
            <a:off x="35496" y="107340"/>
            <a:ext cx="381642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Brooks et al. (2016).Science 354: 185-187</a:t>
            </a:r>
            <a:endParaRPr sz="1600">
              <a:solidFill>
                <a:schemeClr val="dk1"/>
              </a:solidFill>
              <a:latin typeface="Calibri"/>
              <a:ea typeface="Calibri"/>
              <a:cs typeface="Calibri"/>
              <a:sym typeface="Calibri"/>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nvSpPr>
        <p:spPr>
          <a:xfrm>
            <a:off x="323528" y="4510861"/>
            <a:ext cx="3024336"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Área de acción de la pesquería del bacalao en 2014</a:t>
            </a:r>
            <a:endParaRPr sz="1800">
              <a:solidFill>
                <a:schemeClr val="dk1"/>
              </a:solidFill>
              <a:latin typeface="Calibri"/>
              <a:ea typeface="Calibri"/>
              <a:cs typeface="Calibri"/>
              <a:sym typeface="Calibri"/>
            </a:endParaRPr>
          </a:p>
        </p:txBody>
      </p:sp>
      <p:sp>
        <p:nvSpPr>
          <p:cNvPr id="117" name="Shape 117"/>
          <p:cNvSpPr txBox="1"/>
          <p:nvPr/>
        </p:nvSpPr>
        <p:spPr>
          <a:xfrm>
            <a:off x="3563888" y="5589240"/>
            <a:ext cx="5256584"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Desembarque industrial en aguas chilenas (área licitada 47°-57°S)</a:t>
            </a:r>
            <a:endParaRPr sz="1800">
              <a:solidFill>
                <a:schemeClr val="dk1"/>
              </a:solidFill>
              <a:latin typeface="Calibri"/>
              <a:ea typeface="Calibri"/>
              <a:cs typeface="Calibri"/>
              <a:sym typeface="Calibri"/>
            </a:endParaRPr>
          </a:p>
        </p:txBody>
      </p:sp>
      <p:pic>
        <p:nvPicPr>
          <p:cNvPr id="118" name="Shape 118"/>
          <p:cNvPicPr preferRelativeResize="0"/>
          <p:nvPr/>
        </p:nvPicPr>
        <p:blipFill rotWithShape="1">
          <a:blip r:embed="rId3">
            <a:alphaModFix/>
          </a:blip>
          <a:srcRect b="0" l="0" r="0" t="0"/>
          <a:stretch/>
        </p:blipFill>
        <p:spPr>
          <a:xfrm>
            <a:off x="3456384" y="2603308"/>
            <a:ext cx="5292080" cy="2913924"/>
          </a:xfrm>
          <a:prstGeom prst="rect">
            <a:avLst/>
          </a:prstGeom>
          <a:noFill/>
          <a:ln>
            <a:noFill/>
          </a:ln>
        </p:spPr>
      </p:pic>
      <p:pic>
        <p:nvPicPr>
          <p:cNvPr id="119" name="Shape 119"/>
          <p:cNvPicPr preferRelativeResize="0"/>
          <p:nvPr/>
        </p:nvPicPr>
        <p:blipFill rotWithShape="1">
          <a:blip r:embed="rId4">
            <a:alphaModFix/>
          </a:blip>
          <a:srcRect b="0" l="0" r="0" t="0"/>
          <a:stretch/>
        </p:blipFill>
        <p:spPr>
          <a:xfrm>
            <a:off x="251520" y="1484784"/>
            <a:ext cx="3172111" cy="2835107"/>
          </a:xfrm>
          <a:prstGeom prst="rect">
            <a:avLst/>
          </a:prstGeom>
          <a:noFill/>
          <a:ln>
            <a:noFill/>
          </a:ln>
        </p:spPr>
      </p:pic>
      <p:sp>
        <p:nvSpPr>
          <p:cNvPr id="120" name="Shape 120"/>
          <p:cNvSpPr/>
          <p:nvPr/>
        </p:nvSpPr>
        <p:spPr>
          <a:xfrm>
            <a:off x="323528" y="1484784"/>
            <a:ext cx="3168352" cy="2952328"/>
          </a:xfrm>
          <a:prstGeom prst="rect">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pic>
        <p:nvPicPr>
          <p:cNvPr descr="Info_Subpesca_1.png" id="125" name="Shape 125"/>
          <p:cNvPicPr preferRelativeResize="0"/>
          <p:nvPr/>
        </p:nvPicPr>
        <p:blipFill rotWithShape="1">
          <a:blip r:embed="rId3">
            <a:alphaModFix/>
          </a:blip>
          <a:srcRect b="0" l="0" r="0" t="0"/>
          <a:stretch/>
        </p:blipFill>
        <p:spPr>
          <a:xfrm>
            <a:off x="-36512" y="1124744"/>
            <a:ext cx="9144000" cy="4579280"/>
          </a:xfrm>
          <a:prstGeom prst="rect">
            <a:avLst/>
          </a:prstGeom>
          <a:noFill/>
          <a:ln>
            <a:noFill/>
          </a:ln>
        </p:spPr>
      </p:pic>
      <p:sp>
        <p:nvSpPr>
          <p:cNvPr id="126" name="Shape 126"/>
          <p:cNvSpPr txBox="1"/>
          <p:nvPr/>
        </p:nvSpPr>
        <p:spPr>
          <a:xfrm>
            <a:off x="3924083" y="5723964"/>
            <a:ext cx="180004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www.subpesca.cl</a:t>
            </a:r>
            <a:endParaRPr sz="1800">
              <a:solidFill>
                <a:schemeClr val="dk1"/>
              </a:solidFill>
              <a:latin typeface="Calibri"/>
              <a:ea typeface="Calibri"/>
              <a:cs typeface="Calibri"/>
              <a:sym typeface="Calibri"/>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descr="Info_Subpesca_2.png" id="131" name="Shape 131"/>
          <p:cNvPicPr preferRelativeResize="0"/>
          <p:nvPr>
            <p:ph idx="1" type="body"/>
          </p:nvPr>
        </p:nvPicPr>
        <p:blipFill rotWithShape="1">
          <a:blip r:embed="rId3">
            <a:alphaModFix/>
          </a:blip>
          <a:srcRect b="0" l="0" r="0" t="0"/>
          <a:stretch/>
        </p:blipFill>
        <p:spPr>
          <a:xfrm>
            <a:off x="827584" y="950494"/>
            <a:ext cx="7488832" cy="5286818"/>
          </a:xfrm>
          <a:prstGeom prst="rect">
            <a:avLst/>
          </a:prstGeom>
          <a:noFill/>
          <a:ln>
            <a:noFill/>
          </a:ln>
        </p:spPr>
      </p:pic>
      <p:sp>
        <p:nvSpPr>
          <p:cNvPr id="132" name="Shape 132"/>
          <p:cNvSpPr txBox="1"/>
          <p:nvPr/>
        </p:nvSpPr>
        <p:spPr>
          <a:xfrm>
            <a:off x="6516371" y="5795972"/>
            <a:ext cx="180004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www.subpesca.cl</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Temas investigación internacional</a:t>
            </a:r>
            <a:endParaRPr b="0" i="0" sz="4400" u="none" cap="none" strike="noStrike">
              <a:solidFill>
                <a:schemeClr val="dk1"/>
              </a:solidFill>
              <a:latin typeface="Calibri"/>
              <a:ea typeface="Calibri"/>
              <a:cs typeface="Calibri"/>
              <a:sym typeface="Calibri"/>
            </a:endParaRPr>
          </a:p>
        </p:txBody>
      </p:sp>
      <p:sp>
        <p:nvSpPr>
          <p:cNvPr id="138" name="Shape 1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Ecología trófica: Pez depredador de la parte alta de la cadena alimenticia del Océano del Sur</a:t>
            </a:r>
            <a:endParaRPr/>
          </a:p>
          <a:p>
            <a:pPr indent="-342900" lvl="0" marL="342900" marR="0" rtl="0" algn="l">
              <a:lnSpc>
                <a:spcPct val="90000"/>
              </a:lnSpc>
              <a:spcBef>
                <a:spcPts val="64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Interacción artes de pesca, mamíferos y aves</a:t>
            </a:r>
            <a:endParaRPr/>
          </a:p>
          <a:p>
            <a:pPr indent="-342900" lvl="0" marL="342900" marR="0" rtl="0" algn="l">
              <a:lnSpc>
                <a:spcPct val="90000"/>
              </a:lnSpc>
              <a:spcBef>
                <a:spcPts val="64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Se han establecido áreas de pesca de investigación del bacalao (e.g. CCAMLR)</a:t>
            </a:r>
            <a:endParaRPr/>
          </a:p>
          <a:p>
            <a:pPr indent="-342900" lvl="0" marL="342900" marR="0" rtl="0" algn="l">
              <a:lnSpc>
                <a:spcPct val="90000"/>
              </a:lnSpc>
              <a:spcBef>
                <a:spcPts val="64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Algunas pesquerías de bacalao tienen complejidades por su intersección con iniciativas de áreas marinas protegidas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3959" u="none" cap="none" strike="noStrike">
                <a:solidFill>
                  <a:schemeClr val="dk1"/>
                </a:solidFill>
                <a:latin typeface="Calibri"/>
                <a:ea typeface="Calibri"/>
                <a:cs typeface="Calibri"/>
                <a:sym typeface="Calibri"/>
              </a:rPr>
              <a:t>Tópicos de investigación a nivel internacional (Cont.)</a:t>
            </a:r>
            <a:endParaRPr b="0" i="0" sz="3959" u="none" cap="none" strike="noStrike">
              <a:solidFill>
                <a:schemeClr val="dk1"/>
              </a:solidFill>
              <a:latin typeface="Calibri"/>
              <a:ea typeface="Calibri"/>
              <a:cs typeface="Calibri"/>
              <a:sym typeface="Calibri"/>
            </a:endParaRPr>
          </a:p>
        </p:txBody>
      </p:sp>
      <p:sp>
        <p:nvSpPr>
          <p:cNvPr id="144" name="Shape 14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2720"/>
              <a:buFont typeface="Noto Sans Symbols"/>
              <a:buChar char="❑"/>
            </a:pPr>
            <a:r>
              <a:rPr b="0" i="0" lang="en-US" sz="2720" u="none" cap="none" strike="noStrike">
                <a:solidFill>
                  <a:schemeClr val="dk1"/>
                </a:solidFill>
                <a:latin typeface="Calibri"/>
                <a:ea typeface="Calibri"/>
                <a:cs typeface="Calibri"/>
                <a:sym typeface="Calibri"/>
              </a:rPr>
              <a:t>Reproducción: Especie de madurez y crecimiento lentos; capturas muy altas pueden afectar el éxito reproductivo</a:t>
            </a:r>
            <a:endParaRPr/>
          </a:p>
          <a:p>
            <a:pPr indent="-342900" lvl="0" marL="342900" marR="0" rtl="0" algn="l">
              <a:lnSpc>
                <a:spcPct val="90000"/>
              </a:lnSpc>
              <a:spcBef>
                <a:spcPts val="1144"/>
              </a:spcBef>
              <a:spcAft>
                <a:spcPts val="0"/>
              </a:spcAft>
              <a:buClr>
                <a:schemeClr val="dk1"/>
              </a:buClr>
              <a:buSzPts val="2720"/>
              <a:buFont typeface="Noto Sans Symbols"/>
              <a:buChar char="❑"/>
            </a:pPr>
            <a:r>
              <a:rPr b="0" i="0" lang="en-US" sz="2720" u="none" cap="none" strike="noStrike">
                <a:solidFill>
                  <a:schemeClr val="dk1"/>
                </a:solidFill>
                <a:latin typeface="Calibri"/>
                <a:ea typeface="Calibri"/>
                <a:cs typeface="Calibri"/>
                <a:sym typeface="Calibri"/>
              </a:rPr>
              <a:t>La evaluación de stock clásica del bacalao se ha visto limitada por la falta de información sobre el éxito de la reproducción, migraciones o composición de la dieta</a:t>
            </a:r>
            <a:endParaRPr/>
          </a:p>
          <a:p>
            <a:pPr indent="-342900" lvl="0" marL="342900" marR="0" rtl="0" algn="l">
              <a:lnSpc>
                <a:spcPct val="90000"/>
              </a:lnSpc>
              <a:spcBef>
                <a:spcPts val="1144"/>
              </a:spcBef>
              <a:spcAft>
                <a:spcPts val="0"/>
              </a:spcAft>
              <a:buClr>
                <a:schemeClr val="dk1"/>
              </a:buClr>
              <a:buSzPts val="2720"/>
              <a:buFont typeface="Noto Sans Symbols"/>
              <a:buChar char="❑"/>
            </a:pPr>
            <a:r>
              <a:rPr b="0" i="0" lang="en-US" sz="2720" u="none" cap="none" strike="noStrike">
                <a:solidFill>
                  <a:schemeClr val="dk1"/>
                </a:solidFill>
                <a:latin typeface="Calibri"/>
                <a:ea typeface="Calibri"/>
                <a:cs typeface="Calibri"/>
                <a:sym typeface="Calibri"/>
              </a:rPr>
              <a:t>Reclutamiento: </a:t>
            </a:r>
            <a:endParaRPr/>
          </a:p>
          <a:p>
            <a:pPr indent="-342900" lvl="0" marL="342900" marR="0" rtl="0" algn="l">
              <a:lnSpc>
                <a:spcPct val="90000"/>
              </a:lnSpc>
              <a:spcBef>
                <a:spcPts val="1144"/>
              </a:spcBef>
              <a:spcAft>
                <a:spcPts val="0"/>
              </a:spcAft>
              <a:buClr>
                <a:schemeClr val="dk1"/>
              </a:buClr>
              <a:buSzPts val="2720"/>
              <a:buFont typeface="Noto Sans Symbols"/>
              <a:buChar char="❑"/>
            </a:pPr>
            <a:r>
              <a:rPr b="0" i="0" lang="en-US" sz="2720" u="none" cap="none" strike="noStrike">
                <a:solidFill>
                  <a:schemeClr val="dk1"/>
                </a:solidFill>
                <a:latin typeface="Calibri"/>
                <a:ea typeface="Calibri"/>
                <a:cs typeface="Calibri"/>
                <a:sym typeface="Calibri"/>
              </a:rPr>
              <a:t>¿Dispersión de los peces hacia nuevas áreas o “fidelidad” a regiones relativamente pequeñas (~28 km)en áreas subantárticas</a:t>
            </a:r>
            <a:endParaRPr b="0" i="0" sz="2720" u="none" cap="none" strike="noStrike">
              <a:solidFill>
                <a:schemeClr val="dk1"/>
              </a:solidFill>
              <a:latin typeface="Calibri"/>
              <a:ea typeface="Calibri"/>
              <a:cs typeface="Calibri"/>
              <a:sym typeface="Calibri"/>
            </a:endParaRPr>
          </a:p>
          <a:p>
            <a:pPr indent="-342900" lvl="0" marL="342900" marR="0" rtl="0" algn="l">
              <a:lnSpc>
                <a:spcPct val="90000"/>
              </a:lnSpc>
              <a:spcBef>
                <a:spcPts val="1144"/>
              </a:spcBef>
              <a:spcAft>
                <a:spcPts val="0"/>
              </a:spcAft>
              <a:buClr>
                <a:schemeClr val="dk1"/>
              </a:buClr>
              <a:buFont typeface="Arial"/>
              <a:buNone/>
            </a:pPr>
            <a:r>
              <a:t/>
            </a:r>
            <a:endParaRPr b="0" i="0" sz="272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nvSpPr>
        <p:spPr>
          <a:xfrm>
            <a:off x="1115616" y="2708920"/>
            <a:ext cx="7416824"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u="sng">
                <a:solidFill>
                  <a:schemeClr val="hlink"/>
                </a:solidFill>
                <a:latin typeface="Calibri"/>
                <a:ea typeface="Calibri"/>
                <a:cs typeface="Calibri"/>
                <a:sym typeface="Calibri"/>
                <a:hlinkClick r:id="rId3"/>
              </a:rPr>
              <a:t>Primer Seminario Bacalao Magallanes 2015</a:t>
            </a:r>
            <a:endParaRPr sz="2800">
              <a:solidFill>
                <a:schemeClr val="dk1"/>
              </a:solidFill>
              <a:latin typeface="Calibri"/>
              <a:ea typeface="Calibri"/>
              <a:cs typeface="Calibri"/>
              <a:sym typeface="Calibri"/>
            </a:endParaRPr>
          </a:p>
        </p:txBody>
      </p:sp>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tf0196480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