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01.jpg"/><Relationship Id="rId5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3.jpg"/><Relationship Id="rId6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7.jpg"/><Relationship Id="rId6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909950"/>
            <a:ext cx="8520600" cy="245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sz="3600"/>
              <a:t>Globalpesca.</a:t>
            </a:r>
          </a:p>
          <a:p>
            <a:pPr lvl="0">
              <a:spcBef>
                <a:spcPts val="0"/>
              </a:spcBef>
              <a:buNone/>
            </a:pPr>
            <a:r>
              <a:rPr lang="es" sz="4800"/>
              <a:t>Depredation and the attempt to dissuade it.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50" y="588143"/>
            <a:ext cx="3731000" cy="7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475" y="87725"/>
            <a:ext cx="2297975" cy="22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653750" y="4533350"/>
            <a:ext cx="43674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s"/>
              <a:t>Punta Arenas, March 2016.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Depredation Estimation: Marks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636225"/>
            <a:ext cx="8520600" cy="29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s"/>
              <a:t>online Ifop forms.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s"/>
              <a:t>Each line is divided by marks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one line ~ 20 km, 700 barandillos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1 mark = 100 barandillos.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for each mark: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number of fishes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time, depth and position.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total line: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number of fishes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weight of the total caught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By other side Orca appearance observation.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Photo Identification Project </a:t>
            </a:r>
            <a:r>
              <a:rPr lang="es" sz="1200"/>
              <a:t>(Cequa and Ifop)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636225"/>
            <a:ext cx="8520600" cy="29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Huge crew member experience.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Project Photo Id (Globalpesca - Cequa - IFOP)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099" y="702624"/>
            <a:ext cx="5713471" cy="43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789" y="695725"/>
            <a:ext cx="5668410" cy="435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Little History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636225"/>
            <a:ext cx="8520600" cy="29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Globalpesca started its operation on 2003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At the beginning only sperm whales depredation were experienced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crew members use to take pictures of orca whales when the appeared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2006 - 2007 Cachalotera: first attempt to prevent depredation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sperm whales depredation were reduced and total depredation remained constant.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2005 - today, Orca whales depredation has grown (exponentially?)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evading strategies (evading fishing zones)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2007 - today, extensive use of Cachaloteras. Orcas got to know how to violate them (mother teaching calfs)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2011 - 2012, first attempt OrcaSaver (failure)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2013, desperate we took the problem on our hands.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Little History: Globalpesca’s 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636225"/>
            <a:ext cx="8520600" cy="29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2013, Globalpesca hires a consultant office (Intep)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2014 - Today: SASDO (Orca-Deterrent Acoustic-Submarine System)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2015 - Today: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New fishing art: Orqueras.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Observation online form (with Ifop)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Depredation Estimation through marks.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Crew member experience and photoID.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(Aobac: Orca whales GPS tracking system)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Cachalotera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100" y="1550800"/>
            <a:ext cx="6434924" cy="34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7660500" y="3118275"/>
            <a:ext cx="991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000"/>
              <a:t>image: www.colto.org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Orca Saver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239225" y="4409000"/>
            <a:ext cx="1826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000"/>
              <a:t>image: http://mustadautoline.com/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00" y="1442347"/>
            <a:ext cx="4787650" cy="33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451325" y="1456200"/>
            <a:ext cx="3269400" cy="29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failure (after 7 fishing seasons):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just a three pre-set signals for an always adaptive animal.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very hard to operate: the whole system is allocated in the submersible unit.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unsolved electrical issues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It does not dissuade orcas from preying.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Intep’s results: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636225"/>
            <a:ext cx="8520600" cy="29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2013, Globalpesca hires a consultant office (Intep)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Conclusions: all systems found in literature have failed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There are not enough studies about Chilean Orca whales and their behaviour: new studies are mandatory to find a solution.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Due to Orca’s high adaptability, it’s hard to believe that a single system will prevent depredation. A multi-system strategy is needed.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Technology LFAS (Low Frecuency Active Sonar =&gt; mass standings)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Conclusion: more study, strategy that combines resources, LFAS.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SASDO </a:t>
            </a:r>
            <a:r>
              <a:rPr lang="es" sz="1200"/>
              <a:t>(2nd version out of 4; 6 fishing seasons)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200" y="1550825"/>
            <a:ext cx="4428550" cy="29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idx="1" type="body"/>
          </p:nvPr>
        </p:nvSpPr>
        <p:spPr>
          <a:xfrm>
            <a:off x="352800" y="1821175"/>
            <a:ext cx="4158300" cy="215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transductors submerge.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amplifiers and power units are installed in the deck.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main frequencies, power and waveform are adaptable.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s"/>
              <a:t>Failure after failure, until now!</a:t>
            </a:r>
            <a:br>
              <a:rPr lang="es"/>
            </a:br>
            <a:br>
              <a:rPr lang="es"/>
            </a:b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SASDO 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550" y="1526771"/>
            <a:ext cx="5736699" cy="330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5425" y="2145024"/>
            <a:ext cx="4079449" cy="21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869650"/>
            <a:ext cx="7348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Orqueras </a:t>
            </a:r>
            <a:r>
              <a:rPr lang="es" sz="1200"/>
              <a:t>(5th version out of 8; 4 fishing seasons)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11972"/>
            <a:ext cx="1912425" cy="3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8150" y="41600"/>
            <a:ext cx="1366725" cy="13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8600" y="1408325"/>
            <a:ext cx="2724150" cy="41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962" y="1442350"/>
            <a:ext cx="51149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